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7" r:id="rId1"/>
  </p:sldMasterIdLst>
  <p:sldIdLst>
    <p:sldId id="821" r:id="rId2"/>
    <p:sldId id="486" r:id="rId3"/>
    <p:sldId id="489" r:id="rId4"/>
    <p:sldId id="495" r:id="rId5"/>
    <p:sldId id="487" r:id="rId6"/>
    <p:sldId id="496" r:id="rId7"/>
    <p:sldId id="490" r:id="rId8"/>
    <p:sldId id="497" r:id="rId9"/>
    <p:sldId id="491" r:id="rId10"/>
    <p:sldId id="498" r:id="rId11"/>
    <p:sldId id="492" r:id="rId12"/>
    <p:sldId id="499" r:id="rId13"/>
    <p:sldId id="493" r:id="rId14"/>
    <p:sldId id="500" r:id="rId15"/>
    <p:sldId id="494" r:id="rId16"/>
    <p:sldId id="283" r:id="rId17"/>
    <p:sldId id="284" r:id="rId18"/>
    <p:sldId id="285" r:id="rId19"/>
    <p:sldId id="286" r:id="rId20"/>
    <p:sldId id="288" r:id="rId21"/>
    <p:sldId id="290" r:id="rId22"/>
    <p:sldId id="293" r:id="rId23"/>
    <p:sldId id="291" r:id="rId24"/>
    <p:sldId id="292" r:id="rId25"/>
    <p:sldId id="294" r:id="rId26"/>
    <p:sldId id="295" r:id="rId27"/>
    <p:sldId id="296" r:id="rId28"/>
    <p:sldId id="822" r:id="rId29"/>
    <p:sldId id="823" r:id="rId30"/>
    <p:sldId id="824" r:id="rId31"/>
    <p:sldId id="387" r:id="rId32"/>
    <p:sldId id="792" r:id="rId33"/>
    <p:sldId id="813" r:id="rId34"/>
    <p:sldId id="475" r:id="rId35"/>
    <p:sldId id="373" r:id="rId36"/>
    <p:sldId id="332" r:id="rId37"/>
    <p:sldId id="501" r:id="rId38"/>
    <p:sldId id="507" r:id="rId39"/>
    <p:sldId id="502" r:id="rId40"/>
    <p:sldId id="808" r:id="rId41"/>
    <p:sldId id="503" r:id="rId42"/>
    <p:sldId id="811" r:id="rId43"/>
    <p:sldId id="812" r:id="rId44"/>
    <p:sldId id="505" r:id="rId45"/>
    <p:sldId id="506" r:id="rId46"/>
    <p:sldId id="282" r:id="rId47"/>
    <p:sldId id="330" r:id="rId48"/>
    <p:sldId id="331" r:id="rId49"/>
    <p:sldId id="333" r:id="rId50"/>
    <p:sldId id="788" r:id="rId51"/>
    <p:sldId id="353" r:id="rId52"/>
    <p:sldId id="354" r:id="rId53"/>
    <p:sldId id="355" r:id="rId54"/>
    <p:sldId id="356" r:id="rId55"/>
    <p:sldId id="357" r:id="rId56"/>
    <p:sldId id="358" r:id="rId57"/>
    <p:sldId id="359" r:id="rId58"/>
    <p:sldId id="809" r:id="rId59"/>
    <p:sldId id="794" r:id="rId60"/>
    <p:sldId id="795" r:id="rId61"/>
    <p:sldId id="796" r:id="rId62"/>
    <p:sldId id="797" r:id="rId63"/>
    <p:sldId id="798" r:id="rId64"/>
    <p:sldId id="799" r:id="rId65"/>
    <p:sldId id="800" r:id="rId66"/>
    <p:sldId id="801" r:id="rId67"/>
    <p:sldId id="802" r:id="rId68"/>
    <p:sldId id="803" r:id="rId69"/>
    <p:sldId id="804" r:id="rId70"/>
    <p:sldId id="805" r:id="rId71"/>
    <p:sldId id="806" r:id="rId72"/>
    <p:sldId id="807" r:id="rId73"/>
    <p:sldId id="360" r:id="rId74"/>
    <p:sldId id="361" r:id="rId75"/>
    <p:sldId id="396" r:id="rId76"/>
    <p:sldId id="364" r:id="rId77"/>
    <p:sldId id="365" r:id="rId78"/>
    <p:sldId id="366" r:id="rId79"/>
    <p:sldId id="367" r:id="rId80"/>
    <p:sldId id="368" r:id="rId81"/>
    <p:sldId id="369" r:id="rId82"/>
    <p:sldId id="370" r:id="rId83"/>
    <p:sldId id="371" r:id="rId84"/>
    <p:sldId id="397" r:id="rId85"/>
    <p:sldId id="815" r:id="rId86"/>
    <p:sldId id="412" r:id="rId87"/>
    <p:sldId id="413" r:id="rId88"/>
    <p:sldId id="414" r:id="rId89"/>
    <p:sldId id="415" r:id="rId90"/>
    <p:sldId id="416" r:id="rId91"/>
    <p:sldId id="417" r:id="rId92"/>
    <p:sldId id="418" r:id="rId93"/>
    <p:sldId id="419" r:id="rId94"/>
    <p:sldId id="420" r:id="rId95"/>
    <p:sldId id="426" r:id="rId96"/>
    <p:sldId id="427" r:id="rId97"/>
    <p:sldId id="428" r:id="rId98"/>
    <p:sldId id="429" r:id="rId99"/>
    <p:sldId id="430" r:id="rId100"/>
    <p:sldId id="431" r:id="rId101"/>
    <p:sldId id="432" r:id="rId102"/>
    <p:sldId id="433" r:id="rId103"/>
    <p:sldId id="434" r:id="rId104"/>
    <p:sldId id="435" r:id="rId105"/>
    <p:sldId id="436" r:id="rId106"/>
    <p:sldId id="437" r:id="rId107"/>
    <p:sldId id="438" r:id="rId108"/>
    <p:sldId id="439" r:id="rId109"/>
    <p:sldId id="440" r:id="rId110"/>
    <p:sldId id="441" r:id="rId111"/>
    <p:sldId id="789" r:id="rId112"/>
    <p:sldId id="443" r:id="rId113"/>
    <p:sldId id="444" r:id="rId114"/>
    <p:sldId id="445" r:id="rId115"/>
    <p:sldId id="446" r:id="rId116"/>
    <p:sldId id="447" r:id="rId117"/>
    <p:sldId id="448" r:id="rId118"/>
    <p:sldId id="449" r:id="rId119"/>
    <p:sldId id="450" r:id="rId120"/>
    <p:sldId id="451" r:id="rId121"/>
    <p:sldId id="452" r:id="rId122"/>
    <p:sldId id="453" r:id="rId123"/>
    <p:sldId id="454" r:id="rId124"/>
    <p:sldId id="455" r:id="rId125"/>
    <p:sldId id="456" r:id="rId126"/>
    <p:sldId id="457" r:id="rId127"/>
    <p:sldId id="458" r:id="rId128"/>
    <p:sldId id="459" r:id="rId129"/>
    <p:sldId id="460" r:id="rId130"/>
    <p:sldId id="461" r:id="rId131"/>
    <p:sldId id="462" r:id="rId132"/>
    <p:sldId id="463" r:id="rId133"/>
    <p:sldId id="464" r:id="rId134"/>
    <p:sldId id="465" r:id="rId135"/>
    <p:sldId id="466" r:id="rId136"/>
    <p:sldId id="467" r:id="rId137"/>
    <p:sldId id="468" r:id="rId138"/>
    <p:sldId id="469" r:id="rId139"/>
    <p:sldId id="816" r:id="rId140"/>
    <p:sldId id="817" r:id="rId141"/>
    <p:sldId id="793" r:id="rId142"/>
    <p:sldId id="470" r:id="rId143"/>
    <p:sldId id="471" r:id="rId144"/>
    <p:sldId id="818" r:id="rId145"/>
    <p:sldId id="819" r:id="rId146"/>
    <p:sldId id="474" r:id="rId147"/>
    <p:sldId id="820" r:id="rId14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9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Sheet1!$A$1:$A$50</c:f>
              <c:numCache>
                <c:formatCode>General</c:formatCode>
                <c:ptCount val="50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9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  <c:pt idx="20">
                  <c:v>11</c:v>
                </c:pt>
                <c:pt idx="21">
                  <c:v>12</c:v>
                </c:pt>
                <c:pt idx="22">
                  <c:v>12</c:v>
                </c:pt>
                <c:pt idx="23">
                  <c:v>12</c:v>
                </c:pt>
                <c:pt idx="24">
                  <c:v>12</c:v>
                </c:pt>
                <c:pt idx="25">
                  <c:v>12</c:v>
                </c:pt>
                <c:pt idx="26">
                  <c:v>12</c:v>
                </c:pt>
                <c:pt idx="27">
                  <c:v>13</c:v>
                </c:pt>
                <c:pt idx="28">
                  <c:v>13</c:v>
                </c:pt>
                <c:pt idx="29">
                  <c:v>14</c:v>
                </c:pt>
                <c:pt idx="30">
                  <c:v>14</c:v>
                </c:pt>
                <c:pt idx="31">
                  <c:v>15</c:v>
                </c:pt>
                <c:pt idx="32">
                  <c:v>15</c:v>
                </c:pt>
                <c:pt idx="33">
                  <c:v>15</c:v>
                </c:pt>
                <c:pt idx="34">
                  <c:v>15</c:v>
                </c:pt>
                <c:pt idx="35">
                  <c:v>15</c:v>
                </c:pt>
                <c:pt idx="36">
                  <c:v>15</c:v>
                </c:pt>
                <c:pt idx="37">
                  <c:v>16</c:v>
                </c:pt>
                <c:pt idx="38">
                  <c:v>16</c:v>
                </c:pt>
                <c:pt idx="39">
                  <c:v>20</c:v>
                </c:pt>
                <c:pt idx="40">
                  <c:v>20</c:v>
                </c:pt>
                <c:pt idx="41">
                  <c:v>20</c:v>
                </c:pt>
                <c:pt idx="42">
                  <c:v>20</c:v>
                </c:pt>
                <c:pt idx="43">
                  <c:v>20</c:v>
                </c:pt>
                <c:pt idx="44">
                  <c:v>20</c:v>
                </c:pt>
                <c:pt idx="45">
                  <c:v>20</c:v>
                </c:pt>
                <c:pt idx="46">
                  <c:v>24</c:v>
                </c:pt>
                <c:pt idx="47">
                  <c:v>25</c:v>
                </c:pt>
                <c:pt idx="48">
                  <c:v>25</c:v>
                </c:pt>
                <c:pt idx="49">
                  <c:v>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E36-41B3-A093-D60238B4A1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6346976"/>
        <c:axId val="346354520"/>
      </c:scatterChart>
      <c:valAx>
        <c:axId val="346346976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majorTickMark val="none"/>
        <c:minorTickMark val="none"/>
        <c:tickLblPos val="nextTo"/>
        <c:crossAx val="346354520"/>
        <c:crosses val="autoZero"/>
        <c:crossBetween val="midCat"/>
      </c:valAx>
      <c:valAx>
        <c:axId val="346354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6346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Sheet1!$C$1:$C$44</c:f>
              <c:numCache>
                <c:formatCode>General</c:formatCode>
                <c:ptCount val="44"/>
                <c:pt idx="0">
                  <c:v>7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12</c:v>
                </c:pt>
                <c:pt idx="14">
                  <c:v>13</c:v>
                </c:pt>
                <c:pt idx="15">
                  <c:v>13</c:v>
                </c:pt>
                <c:pt idx="16">
                  <c:v>15</c:v>
                </c:pt>
                <c:pt idx="17">
                  <c:v>15</c:v>
                </c:pt>
                <c:pt idx="18">
                  <c:v>16</c:v>
                </c:pt>
                <c:pt idx="19">
                  <c:v>18</c:v>
                </c:pt>
                <c:pt idx="20">
                  <c:v>18</c:v>
                </c:pt>
                <c:pt idx="21">
                  <c:v>20</c:v>
                </c:pt>
                <c:pt idx="22">
                  <c:v>20</c:v>
                </c:pt>
                <c:pt idx="23">
                  <c:v>20</c:v>
                </c:pt>
                <c:pt idx="24">
                  <c:v>20</c:v>
                </c:pt>
                <c:pt idx="25">
                  <c:v>20</c:v>
                </c:pt>
                <c:pt idx="26">
                  <c:v>20</c:v>
                </c:pt>
                <c:pt idx="27">
                  <c:v>20</c:v>
                </c:pt>
                <c:pt idx="28">
                  <c:v>20</c:v>
                </c:pt>
                <c:pt idx="29">
                  <c:v>21</c:v>
                </c:pt>
                <c:pt idx="30">
                  <c:v>22</c:v>
                </c:pt>
                <c:pt idx="31">
                  <c:v>24</c:v>
                </c:pt>
                <c:pt idx="32">
                  <c:v>25</c:v>
                </c:pt>
                <c:pt idx="33">
                  <c:v>25</c:v>
                </c:pt>
                <c:pt idx="34">
                  <c:v>28</c:v>
                </c:pt>
                <c:pt idx="35">
                  <c:v>30</c:v>
                </c:pt>
                <c:pt idx="36">
                  <c:v>30</c:v>
                </c:pt>
                <c:pt idx="37">
                  <c:v>30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12-4C70-AEF7-916836065B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4095352"/>
        <c:axId val="494098632"/>
      </c:scatterChart>
      <c:valAx>
        <c:axId val="494095352"/>
        <c:scaling>
          <c:orientation val="minMax"/>
        </c:scaling>
        <c:delete val="1"/>
        <c:axPos val="b"/>
        <c:majorTickMark val="none"/>
        <c:minorTickMark val="none"/>
        <c:tickLblPos val="nextTo"/>
        <c:crossAx val="494098632"/>
        <c:crosses val="autoZero"/>
        <c:crossBetween val="midCat"/>
      </c:valAx>
      <c:valAx>
        <c:axId val="494098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0953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Sheet1!$E$1:$E$45</c:f>
              <c:numCache>
                <c:formatCode>General</c:formatCode>
                <c:ptCount val="45"/>
                <c:pt idx="0">
                  <c:v>5</c:v>
                </c:pt>
                <c:pt idx="1">
                  <c:v>5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7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  <c:pt idx="20">
                  <c:v>11</c:v>
                </c:pt>
                <c:pt idx="21">
                  <c:v>12</c:v>
                </c:pt>
                <c:pt idx="22">
                  <c:v>12</c:v>
                </c:pt>
                <c:pt idx="23">
                  <c:v>12</c:v>
                </c:pt>
                <c:pt idx="24">
                  <c:v>13</c:v>
                </c:pt>
                <c:pt idx="25">
                  <c:v>13</c:v>
                </c:pt>
                <c:pt idx="26">
                  <c:v>14</c:v>
                </c:pt>
                <c:pt idx="27">
                  <c:v>14</c:v>
                </c:pt>
                <c:pt idx="28">
                  <c:v>15</c:v>
                </c:pt>
                <c:pt idx="29">
                  <c:v>15</c:v>
                </c:pt>
                <c:pt idx="30">
                  <c:v>15</c:v>
                </c:pt>
                <c:pt idx="31">
                  <c:v>15</c:v>
                </c:pt>
                <c:pt idx="32">
                  <c:v>15</c:v>
                </c:pt>
                <c:pt idx="33">
                  <c:v>15</c:v>
                </c:pt>
                <c:pt idx="34">
                  <c:v>16</c:v>
                </c:pt>
                <c:pt idx="35">
                  <c:v>16</c:v>
                </c:pt>
                <c:pt idx="36">
                  <c:v>18</c:v>
                </c:pt>
                <c:pt idx="37">
                  <c:v>20</c:v>
                </c:pt>
                <c:pt idx="38">
                  <c:v>20</c:v>
                </c:pt>
                <c:pt idx="39">
                  <c:v>20</c:v>
                </c:pt>
                <c:pt idx="40">
                  <c:v>25</c:v>
                </c:pt>
                <c:pt idx="41">
                  <c:v>25</c:v>
                </c:pt>
                <c:pt idx="42">
                  <c:v>25</c:v>
                </c:pt>
                <c:pt idx="43">
                  <c:v>26</c:v>
                </c:pt>
                <c:pt idx="44">
                  <c:v>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08-4ED8-9C26-A91D3C70B1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6359440"/>
        <c:axId val="346355504"/>
      </c:scatterChart>
      <c:valAx>
        <c:axId val="346359440"/>
        <c:scaling>
          <c:orientation val="minMax"/>
        </c:scaling>
        <c:delete val="1"/>
        <c:axPos val="b"/>
        <c:majorTickMark val="none"/>
        <c:minorTickMark val="none"/>
        <c:tickLblPos val="nextTo"/>
        <c:crossAx val="346355504"/>
        <c:crosses val="autoZero"/>
        <c:crossBetween val="midCat"/>
      </c:valAx>
      <c:valAx>
        <c:axId val="34635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6359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6641C-6DA0-451A-B2A7-DA4B4CA04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F056D-DF9B-4C46-8573-E27502D11590}" type="datetimeFigureOut">
              <a:rPr lang="en-US"/>
              <a:pPr>
                <a:defRPr/>
              </a:pPr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EC32F-E9D8-42D5-A89F-E29CF9530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251A3-4F56-4779-906A-1B5C25C4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2C69FD-012F-4F60-8B78-AAB6E25F1C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919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86454-F974-411C-A74E-5BE1B5103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3EF05-9FF3-4D49-9321-A5DC36012699}" type="datetimeFigureOut">
              <a:rPr lang="en-US"/>
              <a:pPr>
                <a:defRPr/>
              </a:pPr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55D5A-A719-4EAC-B080-48549DFC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E40AB-2649-47BC-A413-C4C6CC2A0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44F3FB-6C85-4E2F-885A-B38F6FBD8C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056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99603-77F3-4042-86C3-D9E55125A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E9F8AC-51F9-43B5-AFEF-DCA3D554689A}" type="datetimeFigureOut">
              <a:rPr lang="en-US"/>
              <a:pPr>
                <a:defRPr/>
              </a:pPr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1D309-4EB9-45EF-BEC2-1452DE710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BCB90-BAA6-4FF4-873D-064528C66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EECDD0-D795-4920-B21A-99BF273DD8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6162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463D1-8011-4518-BF32-1ADD84425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36B9B-987E-490F-994F-0664CB6542EE}" type="datetimeFigureOut">
              <a:rPr lang="en-US"/>
              <a:pPr>
                <a:defRPr/>
              </a:pPr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D0237-79BD-4328-8C5E-A9FD3B1E8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9F1D2-336C-4218-A9B2-7DC0D3E24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8B00AE-4E91-4716-9235-1E44C58BF9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5158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41681-9DBD-42C7-93B6-9E4C7B5B3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D61A3-6F38-41D0-A909-08EF22650356}" type="datetimeFigureOut">
              <a:rPr lang="en-US"/>
              <a:pPr>
                <a:defRPr/>
              </a:pPr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AEF87-1E47-4370-AD85-6BB9B4F42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541DF-ACB8-4EEA-B91A-FB5776CA2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CCAFF7-1E66-4B30-B31A-46143A1526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2741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4983A45-C461-4278-AF41-CC8FF03F6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80707-FDD4-40F5-BCDF-8C31348A7237}" type="datetimeFigureOut">
              <a:rPr lang="en-US"/>
              <a:pPr>
                <a:defRPr/>
              </a:pPr>
              <a:t>6/5/2024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903DE49-6A0A-4DF5-A650-1CA626109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2DFFE2E-7B59-4C47-AACC-84144588B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559B0C-B127-4AEF-B508-0F8F6EB2CE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014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07109D0-5DE1-4004-A02B-2EE958463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C837BF-D250-4DAF-912B-F6BCA4EDFD98}" type="datetimeFigureOut">
              <a:rPr lang="en-US"/>
              <a:pPr>
                <a:defRPr/>
              </a:pPr>
              <a:t>6/5/2024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630F371-77CD-4D11-B187-550809CA5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0C1767B-511E-4AC3-9C9B-92CA64D6F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8DDB49-7549-4D8F-A477-9B61598B69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10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50DD05-F4C1-4CE2-A2B5-8ACB9008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63D5F5-25EF-4121-B6EA-4A3A9807F35B}" type="datetimeFigureOut">
              <a:rPr lang="en-US"/>
              <a:pPr>
                <a:defRPr/>
              </a:pPr>
              <a:t>6/5/2024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C57A40D-3746-43E2-B971-E85A567D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5D3322D-90FC-4B14-ACFB-EF94AC63F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344E00-6445-49FD-880C-F40A700DAD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080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EF1F4FF-EAE4-418E-8A68-A6C069B57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F31E9B-0941-45E9-95A1-998CC8566266}" type="datetimeFigureOut">
              <a:rPr lang="en-US"/>
              <a:pPr>
                <a:defRPr/>
              </a:pPr>
              <a:t>6/5/2024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9BC834D-3761-49D0-B864-793F2F4D8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6D9E4B-5764-4310-9590-DBC8D21F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DE85E-C57E-4BBF-807E-E4FBF806DB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4848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1FB961-853E-4080-B7F8-EEACAD486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C6E644-A1C7-483A-852D-AFDDBC76D645}" type="datetimeFigureOut">
              <a:rPr lang="en-US"/>
              <a:pPr>
                <a:defRPr/>
              </a:pPr>
              <a:t>6/5/2024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EA4DA5F-BD30-4500-A4B9-B6BA6D116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D447E1-5719-4F48-ABA0-91EC3D9BB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F30702-6EFF-47B8-87D9-9F5460377C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8148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EC72134-2CAA-4CC1-8C33-83962A68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DBF79-FD8C-4FC6-B1A1-AAD5F4F39093}" type="datetimeFigureOut">
              <a:rPr lang="en-US"/>
              <a:pPr>
                <a:defRPr/>
              </a:pPr>
              <a:t>6/5/2024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CEBF66-F9FB-4087-A033-011E0AFE4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5FE8E33-5AFB-4C9F-BD85-1BDD0F08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165AD2-69BD-415C-B15F-E0316C4D7F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047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093A33C-83B4-4C02-B731-220F81F678A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58F23D8-67FE-4637-A2B7-7649B2E31E5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3C3C4-4286-4015-BB38-941B68D819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7EF467F-405B-4A72-AA4E-A81134EE7934}" type="datetimeFigureOut">
              <a:rPr lang="en-US"/>
              <a:pPr>
                <a:defRPr/>
              </a:pPr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C74CB-BE8F-4527-92CB-CD24D3B51A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9583A-51B5-4CFA-BED5-7F8C7A24F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976FAAEE-055B-499B-8649-0689935A1A7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>
            <a:extLst>
              <a:ext uri="{FF2B5EF4-FFF2-40B4-BE49-F238E27FC236}">
                <a16:creationId xmlns:a16="http://schemas.microsoft.com/office/drawing/2014/main" id="{C467B134-8BA3-438F-8267-EBF1919CE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438" y="873579"/>
            <a:ext cx="11241087" cy="3128405"/>
          </a:xfrm>
        </p:spPr>
        <p:txBody>
          <a:bodyPr/>
          <a:lstStyle/>
          <a:p>
            <a:pPr eaLnBrk="1" hangingPunct="1"/>
            <a:r>
              <a:rPr lang="en-US" altLang="en-US" sz="6600" dirty="0"/>
              <a:t>Artificial Intelligence for Games</a:t>
            </a:r>
            <a:br>
              <a:rPr lang="en-US" altLang="en-US" sz="6600" dirty="0"/>
            </a:br>
            <a:br>
              <a:rPr lang="en-US" altLang="en-US" sz="2000" dirty="0"/>
            </a:br>
            <a:r>
              <a:rPr lang="en-US" altLang="en-US" sz="3200" dirty="0"/>
              <a:t>Week 4 – Pathfinding 2</a:t>
            </a:r>
            <a:br>
              <a:rPr lang="en-US" altLang="en-US" sz="3200" dirty="0"/>
            </a:br>
            <a:r>
              <a:rPr lang="en-US" altLang="en-US" sz="3200" dirty="0"/>
              <a:t>Steve Rabin</a:t>
            </a:r>
            <a:endParaRPr lang="en-US" altLang="en-US" dirty="0"/>
          </a:p>
        </p:txBody>
      </p:sp>
      <p:sp>
        <p:nvSpPr>
          <p:cNvPr id="2051" name="Subtitle 2">
            <a:extLst>
              <a:ext uri="{FF2B5EF4-FFF2-40B4-BE49-F238E27FC236}">
                <a16:creationId xmlns:a16="http://schemas.microsoft.com/office/drawing/2014/main" id="{E6D75091-AAA9-418A-82C8-749633C4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8970" y="5720638"/>
            <a:ext cx="10248021" cy="527566"/>
          </a:xfrm>
        </p:spPr>
        <p:txBody>
          <a:bodyPr/>
          <a:lstStyle/>
          <a:p>
            <a:pPr eaLnBrk="1" hangingPunct="1"/>
            <a:r>
              <a:rPr lang="en-US" altLang="en-US" sz="2000" dirty="0">
                <a:latin typeface="+mj-lt"/>
              </a:rPr>
              <a:t>TAs: Jian Kai </a:t>
            </a:r>
            <a:r>
              <a:rPr lang="en-US" altLang="en-US" sz="2000" dirty="0" err="1">
                <a:latin typeface="+mj-lt"/>
              </a:rPr>
              <a:t>Phua</a:t>
            </a:r>
            <a:r>
              <a:rPr lang="en-US" altLang="en-US" sz="2000" dirty="0">
                <a:latin typeface="+mj-lt"/>
              </a:rPr>
              <a:t>, Brandon Hsu, Zak Stephenson, Keaton Sullivan, John Tseng, Andrew </a:t>
            </a:r>
            <a:r>
              <a:rPr lang="en-US" altLang="en-US" sz="2000" dirty="0" err="1">
                <a:latin typeface="+mj-lt"/>
              </a:rPr>
              <a:t>Roulst</a:t>
            </a:r>
            <a:endParaRPr lang="en-US" altLang="en-US" sz="2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29F44BB-4A14-596F-E2C7-D23E2200456F}"/>
              </a:ext>
            </a:extLst>
          </p:cNvPr>
          <p:cNvSpPr txBox="1">
            <a:spLocks/>
          </p:cNvSpPr>
          <p:nvPr/>
        </p:nvSpPr>
        <p:spPr bwMode="auto">
          <a:xfrm>
            <a:off x="1322707" y="5010128"/>
            <a:ext cx="9500547" cy="757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1" hangingPunct="1"/>
            <a:r>
              <a:rPr lang="en-US" altLang="en-US" sz="1400" dirty="0">
                <a:latin typeface="+mj-lt"/>
              </a:rPr>
              <a:t>For help on projects, email everyone (select and copy this string from the start of any class PowerPoint):</a:t>
            </a:r>
          </a:p>
          <a:p>
            <a:pPr defTabSz="914400" eaLnBrk="1" hangingPunct="1"/>
            <a:r>
              <a:rPr lang="en-US" altLang="en-US" sz="1400" dirty="0">
                <a:latin typeface="+mj-lt"/>
              </a:rPr>
              <a:t>steve.rabin@gmail.com, </a:t>
            </a:r>
            <a:r>
              <a:rPr lang="en-US" sz="1400" dirty="0">
                <a:solidFill>
                  <a:srgbClr val="1D2125"/>
                </a:solidFill>
                <a:latin typeface="+mj-lt"/>
              </a:rPr>
              <a:t>p.jiankai@digipen.edu, b.hsu@digipen.edu, zak.s@digipen.edu, keaton.sullivan@digipen.edu, john.tseng@digipen.edu, a.roulst@digipen.edu</a:t>
            </a:r>
            <a:endParaRPr lang="en-US" altLang="en-US" sz="1400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elated image">
            <a:extLst>
              <a:ext uri="{FF2B5EF4-FFF2-40B4-BE49-F238E27FC236}">
                <a16:creationId xmlns:a16="http://schemas.microsoft.com/office/drawing/2014/main" id="{E865FC73-BAEA-427B-9FA9-AFA80DBE6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665163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>
            <a:extLst>
              <a:ext uri="{FF2B5EF4-FFF2-40B4-BE49-F238E27FC236}">
                <a16:creationId xmlns:a16="http://schemas.microsoft.com/office/drawing/2014/main" id="{CA441693-E05A-4244-9FC3-316F9FD86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Algorithm to add in spline points</a:t>
            </a:r>
          </a:p>
        </p:txBody>
      </p:sp>
      <p:sp>
        <p:nvSpPr>
          <p:cNvPr id="67587" name="Content Placeholder 2">
            <a:extLst>
              <a:ext uri="{FF2B5EF4-FFF2-40B4-BE49-F238E27FC236}">
                <a16:creationId xmlns:a16="http://schemas.microsoft.com/office/drawing/2014/main" id="{1876ADB9-A5F1-401E-BE81-B353F0319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pOut</a:t>
            </a:r>
            <a:r>
              <a:rPr lang="en-US" altLang="en-US" dirty="0"/>
              <a:t> = </a:t>
            </a:r>
            <a:r>
              <a:rPr lang="de-DE" altLang="en-US" dirty="0"/>
              <a:t>CatmullRom(v1, v2, v3, v4, t)</a:t>
            </a:r>
            <a:endParaRPr lang="en-US" alt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31ABDB-146E-4F7D-BEB2-9944C391C4AB}"/>
              </a:ext>
            </a:extLst>
          </p:cNvPr>
          <p:cNvSpPr/>
          <p:nvPr/>
        </p:nvSpPr>
        <p:spPr>
          <a:xfrm>
            <a:off x="947738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220334-73BE-4492-954C-56EE5439A28B}"/>
              </a:ext>
            </a:extLst>
          </p:cNvPr>
          <p:cNvSpPr/>
          <p:nvPr/>
        </p:nvSpPr>
        <p:spPr>
          <a:xfrm>
            <a:off x="2420938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F97996-6E99-46E2-B5DE-70E08F9D7B57}"/>
              </a:ext>
            </a:extLst>
          </p:cNvPr>
          <p:cNvSpPr/>
          <p:nvPr/>
        </p:nvSpPr>
        <p:spPr>
          <a:xfrm>
            <a:off x="3895725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AFC097-A7CD-4083-BBB0-47AAFFC7D8B7}"/>
              </a:ext>
            </a:extLst>
          </p:cNvPr>
          <p:cNvSpPr/>
          <p:nvPr/>
        </p:nvSpPr>
        <p:spPr>
          <a:xfrm>
            <a:off x="5368925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FDC3E5-C1A9-48FD-B714-0881A74297AE}"/>
              </a:ext>
            </a:extLst>
          </p:cNvPr>
          <p:cNvSpPr/>
          <p:nvPr/>
        </p:nvSpPr>
        <p:spPr>
          <a:xfrm>
            <a:off x="6843713" y="4394200"/>
            <a:ext cx="1473200" cy="1474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53E771-FD38-423D-9D31-B4B685FA5760}"/>
              </a:ext>
            </a:extLst>
          </p:cNvPr>
          <p:cNvSpPr/>
          <p:nvPr/>
        </p:nvSpPr>
        <p:spPr>
          <a:xfrm>
            <a:off x="8316913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3BB4DB-021E-4261-BA9A-F1CFD1524D52}"/>
              </a:ext>
            </a:extLst>
          </p:cNvPr>
          <p:cNvSpPr/>
          <p:nvPr/>
        </p:nvSpPr>
        <p:spPr>
          <a:xfrm>
            <a:off x="947738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F039A-B45D-4C0F-89A5-5956492682FF}"/>
              </a:ext>
            </a:extLst>
          </p:cNvPr>
          <p:cNvSpPr/>
          <p:nvPr/>
        </p:nvSpPr>
        <p:spPr>
          <a:xfrm>
            <a:off x="2420938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2C86F-8009-4644-84CD-51E86366BD26}"/>
              </a:ext>
            </a:extLst>
          </p:cNvPr>
          <p:cNvSpPr/>
          <p:nvPr/>
        </p:nvSpPr>
        <p:spPr>
          <a:xfrm>
            <a:off x="3895725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4C9FE2-CD64-44A0-BD8C-F90652ABBCDB}"/>
              </a:ext>
            </a:extLst>
          </p:cNvPr>
          <p:cNvSpPr/>
          <p:nvPr/>
        </p:nvSpPr>
        <p:spPr>
          <a:xfrm>
            <a:off x="5368925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80C680-2F35-4548-8AD5-CEC0F35CE87A}"/>
              </a:ext>
            </a:extLst>
          </p:cNvPr>
          <p:cNvSpPr/>
          <p:nvPr/>
        </p:nvSpPr>
        <p:spPr>
          <a:xfrm>
            <a:off x="6843713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5D4D92-64EF-471F-9284-C0999B2A5312}"/>
              </a:ext>
            </a:extLst>
          </p:cNvPr>
          <p:cNvSpPr/>
          <p:nvPr/>
        </p:nvSpPr>
        <p:spPr>
          <a:xfrm>
            <a:off x="8316913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E150BF-F9A6-4362-ACE6-3D19501F85E9}"/>
              </a:ext>
            </a:extLst>
          </p:cNvPr>
          <p:cNvSpPr/>
          <p:nvPr/>
        </p:nvSpPr>
        <p:spPr>
          <a:xfrm>
            <a:off x="9791700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33AAFA-A464-4794-8A5F-4B55ABAE4403}"/>
              </a:ext>
            </a:extLst>
          </p:cNvPr>
          <p:cNvSpPr/>
          <p:nvPr/>
        </p:nvSpPr>
        <p:spPr>
          <a:xfrm>
            <a:off x="9791700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826AD20-57D5-4A14-8852-50E8EE2E6CDD}"/>
              </a:ext>
            </a:extLst>
          </p:cNvPr>
          <p:cNvSpPr/>
          <p:nvPr/>
        </p:nvSpPr>
        <p:spPr>
          <a:xfrm>
            <a:off x="1589088" y="50371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78388E-2B53-49C5-93D6-47D56A75E03E}"/>
              </a:ext>
            </a:extLst>
          </p:cNvPr>
          <p:cNvSpPr/>
          <p:nvPr/>
        </p:nvSpPr>
        <p:spPr>
          <a:xfrm>
            <a:off x="3060700" y="5037138"/>
            <a:ext cx="188913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481FAE8-8B24-4EF9-914D-6F15EAB9C0E4}"/>
              </a:ext>
            </a:extLst>
          </p:cNvPr>
          <p:cNvSpPr/>
          <p:nvPr/>
        </p:nvSpPr>
        <p:spPr>
          <a:xfrm>
            <a:off x="453548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C55F641-A47F-4ED8-9AD5-A53BD22EEC40}"/>
              </a:ext>
            </a:extLst>
          </p:cNvPr>
          <p:cNvSpPr/>
          <p:nvPr/>
        </p:nvSpPr>
        <p:spPr>
          <a:xfrm>
            <a:off x="6013450" y="35639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84E1BA-FE20-4895-B201-DB4DDDFEEDA8}"/>
              </a:ext>
            </a:extLst>
          </p:cNvPr>
          <p:cNvSpPr/>
          <p:nvPr/>
        </p:nvSpPr>
        <p:spPr>
          <a:xfrm>
            <a:off x="7486650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3A7AA99-5DA8-4081-9CB2-1BD5A23C64E3}"/>
              </a:ext>
            </a:extLst>
          </p:cNvPr>
          <p:cNvSpPr/>
          <p:nvPr/>
        </p:nvSpPr>
        <p:spPr>
          <a:xfrm>
            <a:off x="8963025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0367F1E-269C-4553-87DA-72B2CCABE556}"/>
              </a:ext>
            </a:extLst>
          </p:cNvPr>
          <p:cNvSpPr/>
          <p:nvPr/>
        </p:nvSpPr>
        <p:spPr>
          <a:xfrm>
            <a:off x="1043463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3209" name="TextBox 52">
            <a:extLst>
              <a:ext uri="{FF2B5EF4-FFF2-40B4-BE49-F238E27FC236}">
                <a16:creationId xmlns:a16="http://schemas.microsoft.com/office/drawing/2014/main" id="{FB9152E3-9DCE-4E9B-B2B9-CC72BB42F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6988" y="5226050"/>
            <a:ext cx="7731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p1, p2</a:t>
            </a:r>
          </a:p>
        </p:txBody>
      </p:sp>
      <p:sp>
        <p:nvSpPr>
          <p:cNvPr id="93210" name="TextBox 53">
            <a:extLst>
              <a:ext uri="{FF2B5EF4-FFF2-40B4-BE49-F238E27FC236}">
                <a16:creationId xmlns:a16="http://schemas.microsoft.com/office/drawing/2014/main" id="{E5ED4F15-91C3-4D11-A703-4D9BB8B2E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875" y="5226050"/>
            <a:ext cx="423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p3</a:t>
            </a:r>
          </a:p>
        </p:txBody>
      </p:sp>
      <p:sp>
        <p:nvSpPr>
          <p:cNvPr id="93211" name="TextBox 54">
            <a:extLst>
              <a:ext uri="{FF2B5EF4-FFF2-40B4-BE49-F238E27FC236}">
                <a16:creationId xmlns:a16="http://schemas.microsoft.com/office/drawing/2014/main" id="{E0432092-34C8-4DCF-AC95-08B92A17A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188" y="5226050"/>
            <a:ext cx="422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p4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4D32A38-9064-40E3-B320-ECF8AE3B07B4}"/>
              </a:ext>
            </a:extLst>
          </p:cNvPr>
          <p:cNvSpPr/>
          <p:nvPr/>
        </p:nvSpPr>
        <p:spPr>
          <a:xfrm>
            <a:off x="1957388" y="5037138"/>
            <a:ext cx="190500" cy="1889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3213" name="TextBox 28">
            <a:extLst>
              <a:ext uri="{FF2B5EF4-FFF2-40B4-BE49-F238E27FC236}">
                <a16:creationId xmlns:a16="http://schemas.microsoft.com/office/drawing/2014/main" id="{F61E3849-1D62-43C7-A7E4-319ED7C32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4392613"/>
            <a:ext cx="9048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/>
              <a:t>t = 0.25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pOut</a:t>
            </a:r>
            <a:endParaRPr lang="en-US" altLang="en-US" sz="1800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>
            <a:extLst>
              <a:ext uri="{FF2B5EF4-FFF2-40B4-BE49-F238E27FC236}">
                <a16:creationId xmlns:a16="http://schemas.microsoft.com/office/drawing/2014/main" id="{E1A31E69-257B-4648-B246-880F37762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Algorithm to add in spline points</a:t>
            </a:r>
          </a:p>
        </p:txBody>
      </p:sp>
      <p:sp>
        <p:nvSpPr>
          <p:cNvPr id="68611" name="Content Placeholder 2">
            <a:extLst>
              <a:ext uri="{FF2B5EF4-FFF2-40B4-BE49-F238E27FC236}">
                <a16:creationId xmlns:a16="http://schemas.microsoft.com/office/drawing/2014/main" id="{52BA0FB8-71F1-4D83-9363-77AA5AAAC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pOut</a:t>
            </a:r>
            <a:r>
              <a:rPr lang="en-US" altLang="en-US" dirty="0"/>
              <a:t> = </a:t>
            </a:r>
            <a:r>
              <a:rPr lang="de-DE" altLang="en-US" dirty="0"/>
              <a:t>CatmullRom(v1, v2, v3, v4, t)</a:t>
            </a:r>
            <a:endParaRPr lang="en-US" alt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1F047A-8BAC-437E-9BF0-51B57815B51D}"/>
              </a:ext>
            </a:extLst>
          </p:cNvPr>
          <p:cNvSpPr/>
          <p:nvPr/>
        </p:nvSpPr>
        <p:spPr>
          <a:xfrm>
            <a:off x="947738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EF8141-602B-473E-8B1C-8719E1B6B753}"/>
              </a:ext>
            </a:extLst>
          </p:cNvPr>
          <p:cNvSpPr/>
          <p:nvPr/>
        </p:nvSpPr>
        <p:spPr>
          <a:xfrm>
            <a:off x="2420938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F466C9-3219-4C9C-8081-B26003F1212D}"/>
              </a:ext>
            </a:extLst>
          </p:cNvPr>
          <p:cNvSpPr/>
          <p:nvPr/>
        </p:nvSpPr>
        <p:spPr>
          <a:xfrm>
            <a:off x="3895725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57CF5B-0733-4052-81A9-BAFD772E92B4}"/>
              </a:ext>
            </a:extLst>
          </p:cNvPr>
          <p:cNvSpPr/>
          <p:nvPr/>
        </p:nvSpPr>
        <p:spPr>
          <a:xfrm>
            <a:off x="5368925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7E72CB-E39F-4781-8AE9-F9EF55D2538E}"/>
              </a:ext>
            </a:extLst>
          </p:cNvPr>
          <p:cNvSpPr/>
          <p:nvPr/>
        </p:nvSpPr>
        <p:spPr>
          <a:xfrm>
            <a:off x="6843713" y="4394200"/>
            <a:ext cx="1473200" cy="1474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01014C-A8BC-4CDB-805B-DA6B626CE401}"/>
              </a:ext>
            </a:extLst>
          </p:cNvPr>
          <p:cNvSpPr/>
          <p:nvPr/>
        </p:nvSpPr>
        <p:spPr>
          <a:xfrm>
            <a:off x="8316913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4D5D4D-3288-4B66-978F-E6518B942DA6}"/>
              </a:ext>
            </a:extLst>
          </p:cNvPr>
          <p:cNvSpPr/>
          <p:nvPr/>
        </p:nvSpPr>
        <p:spPr>
          <a:xfrm>
            <a:off x="947738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209C0-A5C9-40C9-B5F6-A10D47278CCE}"/>
              </a:ext>
            </a:extLst>
          </p:cNvPr>
          <p:cNvSpPr/>
          <p:nvPr/>
        </p:nvSpPr>
        <p:spPr>
          <a:xfrm>
            <a:off x="2420938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1E17AC-4C5C-46A8-B888-D3246387C3DE}"/>
              </a:ext>
            </a:extLst>
          </p:cNvPr>
          <p:cNvSpPr/>
          <p:nvPr/>
        </p:nvSpPr>
        <p:spPr>
          <a:xfrm>
            <a:off x="3895725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9F961C-F6F6-4856-8E51-C7C4E0048760}"/>
              </a:ext>
            </a:extLst>
          </p:cNvPr>
          <p:cNvSpPr/>
          <p:nvPr/>
        </p:nvSpPr>
        <p:spPr>
          <a:xfrm>
            <a:off x="5368925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E0DCC8-3091-45CD-A1EC-18DDE4897602}"/>
              </a:ext>
            </a:extLst>
          </p:cNvPr>
          <p:cNvSpPr/>
          <p:nvPr/>
        </p:nvSpPr>
        <p:spPr>
          <a:xfrm>
            <a:off x="6843713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7B1D63-8082-4E61-83B7-BFC9245FD043}"/>
              </a:ext>
            </a:extLst>
          </p:cNvPr>
          <p:cNvSpPr/>
          <p:nvPr/>
        </p:nvSpPr>
        <p:spPr>
          <a:xfrm>
            <a:off x="8316913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18C856-39B9-4A5D-8364-0F37A4B90FF5}"/>
              </a:ext>
            </a:extLst>
          </p:cNvPr>
          <p:cNvSpPr/>
          <p:nvPr/>
        </p:nvSpPr>
        <p:spPr>
          <a:xfrm>
            <a:off x="9791700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17DF9-1117-4F97-8046-AFCFCFD731F4}"/>
              </a:ext>
            </a:extLst>
          </p:cNvPr>
          <p:cNvSpPr/>
          <p:nvPr/>
        </p:nvSpPr>
        <p:spPr>
          <a:xfrm>
            <a:off x="9791700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0EAF56-4D5F-40BD-8FAE-4185F34E355F}"/>
              </a:ext>
            </a:extLst>
          </p:cNvPr>
          <p:cNvSpPr/>
          <p:nvPr/>
        </p:nvSpPr>
        <p:spPr>
          <a:xfrm>
            <a:off x="1589088" y="50371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234DC4-DC5F-40CD-B126-3117EBF6150C}"/>
              </a:ext>
            </a:extLst>
          </p:cNvPr>
          <p:cNvSpPr/>
          <p:nvPr/>
        </p:nvSpPr>
        <p:spPr>
          <a:xfrm>
            <a:off x="3060700" y="5037138"/>
            <a:ext cx="188913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AE5A464-46E5-408C-BD47-097A0A3A941C}"/>
              </a:ext>
            </a:extLst>
          </p:cNvPr>
          <p:cNvSpPr/>
          <p:nvPr/>
        </p:nvSpPr>
        <p:spPr>
          <a:xfrm>
            <a:off x="453548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E5A5BF1-C4D0-4C4A-95BC-AF72E1961D71}"/>
              </a:ext>
            </a:extLst>
          </p:cNvPr>
          <p:cNvSpPr/>
          <p:nvPr/>
        </p:nvSpPr>
        <p:spPr>
          <a:xfrm>
            <a:off x="6013450" y="35639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542A79-A139-4B71-9C63-FF8761C80D05}"/>
              </a:ext>
            </a:extLst>
          </p:cNvPr>
          <p:cNvSpPr/>
          <p:nvPr/>
        </p:nvSpPr>
        <p:spPr>
          <a:xfrm>
            <a:off x="7486650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30954AE-3244-4AA5-BBF2-120DBE2E6367}"/>
              </a:ext>
            </a:extLst>
          </p:cNvPr>
          <p:cNvSpPr/>
          <p:nvPr/>
        </p:nvSpPr>
        <p:spPr>
          <a:xfrm>
            <a:off x="8963025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59A202D-EA64-4E51-9E55-74CCD882FFDC}"/>
              </a:ext>
            </a:extLst>
          </p:cNvPr>
          <p:cNvSpPr/>
          <p:nvPr/>
        </p:nvSpPr>
        <p:spPr>
          <a:xfrm>
            <a:off x="1043463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4233" name="TextBox 52">
            <a:extLst>
              <a:ext uri="{FF2B5EF4-FFF2-40B4-BE49-F238E27FC236}">
                <a16:creationId xmlns:a16="http://schemas.microsoft.com/office/drawing/2014/main" id="{E32F3C57-EA3C-43A1-8458-EC8AC37F2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6988" y="5226050"/>
            <a:ext cx="7731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p1, p2</a:t>
            </a:r>
          </a:p>
        </p:txBody>
      </p:sp>
      <p:sp>
        <p:nvSpPr>
          <p:cNvPr id="94234" name="TextBox 53">
            <a:extLst>
              <a:ext uri="{FF2B5EF4-FFF2-40B4-BE49-F238E27FC236}">
                <a16:creationId xmlns:a16="http://schemas.microsoft.com/office/drawing/2014/main" id="{A5B9EA6E-66C1-471E-8168-2E1D8C877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875" y="5226050"/>
            <a:ext cx="423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p3</a:t>
            </a:r>
          </a:p>
        </p:txBody>
      </p:sp>
      <p:sp>
        <p:nvSpPr>
          <p:cNvPr id="94235" name="TextBox 54">
            <a:extLst>
              <a:ext uri="{FF2B5EF4-FFF2-40B4-BE49-F238E27FC236}">
                <a16:creationId xmlns:a16="http://schemas.microsoft.com/office/drawing/2014/main" id="{78E4CFBA-FC7F-42F2-A88A-430185B67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188" y="5226050"/>
            <a:ext cx="422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p4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D93105-C74F-49CD-816C-EB9F4B932D5F}"/>
              </a:ext>
            </a:extLst>
          </p:cNvPr>
          <p:cNvSpPr/>
          <p:nvPr/>
        </p:nvSpPr>
        <p:spPr>
          <a:xfrm>
            <a:off x="1957388" y="5037138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4237" name="TextBox 28">
            <a:extLst>
              <a:ext uri="{FF2B5EF4-FFF2-40B4-BE49-F238E27FC236}">
                <a16:creationId xmlns:a16="http://schemas.microsoft.com/office/drawing/2014/main" id="{D9295675-E7B2-4394-9BD8-657D5ED94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1525" y="4391025"/>
            <a:ext cx="78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/>
              <a:t>t = 0.5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pOut</a:t>
            </a:r>
            <a:endParaRPr lang="en-US" altLang="en-US" sz="18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49FE6D0-AC77-4FE4-9FCF-9EDC8E31B32C}"/>
              </a:ext>
            </a:extLst>
          </p:cNvPr>
          <p:cNvSpPr/>
          <p:nvPr/>
        </p:nvSpPr>
        <p:spPr>
          <a:xfrm>
            <a:off x="2327275" y="5037138"/>
            <a:ext cx="188913" cy="1889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>
            <a:extLst>
              <a:ext uri="{FF2B5EF4-FFF2-40B4-BE49-F238E27FC236}">
                <a16:creationId xmlns:a16="http://schemas.microsoft.com/office/drawing/2014/main" id="{021301B6-799A-4C8C-9486-F5647ED3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Algorithm to add in spline points</a:t>
            </a:r>
          </a:p>
        </p:txBody>
      </p:sp>
      <p:sp>
        <p:nvSpPr>
          <p:cNvPr id="69635" name="Content Placeholder 2">
            <a:extLst>
              <a:ext uri="{FF2B5EF4-FFF2-40B4-BE49-F238E27FC236}">
                <a16:creationId xmlns:a16="http://schemas.microsoft.com/office/drawing/2014/main" id="{D63F8FFA-ACB6-4A8F-AF2C-E3EAC7B10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pOut</a:t>
            </a:r>
            <a:r>
              <a:rPr lang="en-US" altLang="en-US" dirty="0"/>
              <a:t> = </a:t>
            </a:r>
            <a:r>
              <a:rPr lang="de-DE" altLang="en-US" dirty="0"/>
              <a:t>CatmullRom(v1, v2, v3, v4, t)</a:t>
            </a:r>
            <a:endParaRPr lang="en-US" alt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85F2A6-91F4-4788-B7DC-B8F0446B9364}"/>
              </a:ext>
            </a:extLst>
          </p:cNvPr>
          <p:cNvSpPr/>
          <p:nvPr/>
        </p:nvSpPr>
        <p:spPr>
          <a:xfrm>
            <a:off x="947738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0A7CCA-7350-4076-BDA3-B44F27952E17}"/>
              </a:ext>
            </a:extLst>
          </p:cNvPr>
          <p:cNvSpPr/>
          <p:nvPr/>
        </p:nvSpPr>
        <p:spPr>
          <a:xfrm>
            <a:off x="2420938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02D0DE-6152-4BBD-BE8A-327E72DA0F4B}"/>
              </a:ext>
            </a:extLst>
          </p:cNvPr>
          <p:cNvSpPr/>
          <p:nvPr/>
        </p:nvSpPr>
        <p:spPr>
          <a:xfrm>
            <a:off x="3895725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6AB13E-ABB9-4A5E-BBA1-9FFF7ED5C0C5}"/>
              </a:ext>
            </a:extLst>
          </p:cNvPr>
          <p:cNvSpPr/>
          <p:nvPr/>
        </p:nvSpPr>
        <p:spPr>
          <a:xfrm>
            <a:off x="5368925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2AF2C-22E8-409B-92DF-1A16C8C161AB}"/>
              </a:ext>
            </a:extLst>
          </p:cNvPr>
          <p:cNvSpPr/>
          <p:nvPr/>
        </p:nvSpPr>
        <p:spPr>
          <a:xfrm>
            <a:off x="6843713" y="4394200"/>
            <a:ext cx="1473200" cy="1474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E37F4F-8CFD-48B7-B34D-E5790EB3C966}"/>
              </a:ext>
            </a:extLst>
          </p:cNvPr>
          <p:cNvSpPr/>
          <p:nvPr/>
        </p:nvSpPr>
        <p:spPr>
          <a:xfrm>
            <a:off x="8316913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016448-8F50-4624-8190-C721926A8F8C}"/>
              </a:ext>
            </a:extLst>
          </p:cNvPr>
          <p:cNvSpPr/>
          <p:nvPr/>
        </p:nvSpPr>
        <p:spPr>
          <a:xfrm>
            <a:off x="947738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25E92-9368-48B4-824A-5F4B3BFF17D0}"/>
              </a:ext>
            </a:extLst>
          </p:cNvPr>
          <p:cNvSpPr/>
          <p:nvPr/>
        </p:nvSpPr>
        <p:spPr>
          <a:xfrm>
            <a:off x="2420938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AD0E2B-2EC2-447C-BDC3-086C27631E02}"/>
              </a:ext>
            </a:extLst>
          </p:cNvPr>
          <p:cNvSpPr/>
          <p:nvPr/>
        </p:nvSpPr>
        <p:spPr>
          <a:xfrm>
            <a:off x="3895725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662FCB-B225-4CDA-82C3-83211E0A2EF0}"/>
              </a:ext>
            </a:extLst>
          </p:cNvPr>
          <p:cNvSpPr/>
          <p:nvPr/>
        </p:nvSpPr>
        <p:spPr>
          <a:xfrm>
            <a:off x="5368925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1BB0F1-4E6C-4209-ADB7-3A9B74FEF220}"/>
              </a:ext>
            </a:extLst>
          </p:cNvPr>
          <p:cNvSpPr/>
          <p:nvPr/>
        </p:nvSpPr>
        <p:spPr>
          <a:xfrm>
            <a:off x="6843713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630704-37B0-4D08-8C93-CF5CC44BB5BA}"/>
              </a:ext>
            </a:extLst>
          </p:cNvPr>
          <p:cNvSpPr/>
          <p:nvPr/>
        </p:nvSpPr>
        <p:spPr>
          <a:xfrm>
            <a:off x="8316913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0C8A6C-CC5C-4A6C-A586-940C196DA874}"/>
              </a:ext>
            </a:extLst>
          </p:cNvPr>
          <p:cNvSpPr/>
          <p:nvPr/>
        </p:nvSpPr>
        <p:spPr>
          <a:xfrm>
            <a:off x="9791700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1A3C91-6B7F-45C1-9084-0FBF860E747D}"/>
              </a:ext>
            </a:extLst>
          </p:cNvPr>
          <p:cNvSpPr/>
          <p:nvPr/>
        </p:nvSpPr>
        <p:spPr>
          <a:xfrm>
            <a:off x="9791700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7C0BCA-5EF3-4812-B7DE-18E9B3450729}"/>
              </a:ext>
            </a:extLst>
          </p:cNvPr>
          <p:cNvSpPr/>
          <p:nvPr/>
        </p:nvSpPr>
        <p:spPr>
          <a:xfrm>
            <a:off x="1589088" y="50371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57F0CCB-0B0D-423A-83B8-C8FEFC75CCF5}"/>
              </a:ext>
            </a:extLst>
          </p:cNvPr>
          <p:cNvSpPr/>
          <p:nvPr/>
        </p:nvSpPr>
        <p:spPr>
          <a:xfrm>
            <a:off x="3060700" y="5037138"/>
            <a:ext cx="188913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1DCA609-57C1-494E-9CFF-ED97C3067491}"/>
              </a:ext>
            </a:extLst>
          </p:cNvPr>
          <p:cNvSpPr/>
          <p:nvPr/>
        </p:nvSpPr>
        <p:spPr>
          <a:xfrm>
            <a:off x="453548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FB2C4E0-1916-408D-ACE6-16513D85FCC5}"/>
              </a:ext>
            </a:extLst>
          </p:cNvPr>
          <p:cNvSpPr/>
          <p:nvPr/>
        </p:nvSpPr>
        <p:spPr>
          <a:xfrm>
            <a:off x="6013450" y="35639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2B10E52-0732-4235-9D6B-D2BEDFA15A80}"/>
              </a:ext>
            </a:extLst>
          </p:cNvPr>
          <p:cNvSpPr/>
          <p:nvPr/>
        </p:nvSpPr>
        <p:spPr>
          <a:xfrm>
            <a:off x="7486650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9D9361D-F88E-44E2-A170-B0FB576B36C6}"/>
              </a:ext>
            </a:extLst>
          </p:cNvPr>
          <p:cNvSpPr/>
          <p:nvPr/>
        </p:nvSpPr>
        <p:spPr>
          <a:xfrm>
            <a:off x="8963025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492BFC5-EBD9-4710-9F89-B07FEC82AB99}"/>
              </a:ext>
            </a:extLst>
          </p:cNvPr>
          <p:cNvSpPr/>
          <p:nvPr/>
        </p:nvSpPr>
        <p:spPr>
          <a:xfrm>
            <a:off x="1043463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5257" name="TextBox 52">
            <a:extLst>
              <a:ext uri="{FF2B5EF4-FFF2-40B4-BE49-F238E27FC236}">
                <a16:creationId xmlns:a16="http://schemas.microsoft.com/office/drawing/2014/main" id="{F98DF5D3-2886-4B3D-9A23-005171B82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6988" y="5226050"/>
            <a:ext cx="7731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p1, p2</a:t>
            </a:r>
          </a:p>
        </p:txBody>
      </p:sp>
      <p:sp>
        <p:nvSpPr>
          <p:cNvPr id="95258" name="TextBox 53">
            <a:extLst>
              <a:ext uri="{FF2B5EF4-FFF2-40B4-BE49-F238E27FC236}">
                <a16:creationId xmlns:a16="http://schemas.microsoft.com/office/drawing/2014/main" id="{FCB6FF5C-CF26-46A6-915B-DD334C5BD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875" y="5226050"/>
            <a:ext cx="423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p3</a:t>
            </a:r>
          </a:p>
        </p:txBody>
      </p:sp>
      <p:sp>
        <p:nvSpPr>
          <p:cNvPr id="95259" name="TextBox 54">
            <a:extLst>
              <a:ext uri="{FF2B5EF4-FFF2-40B4-BE49-F238E27FC236}">
                <a16:creationId xmlns:a16="http://schemas.microsoft.com/office/drawing/2014/main" id="{00B1BA44-CAD5-4500-AF8C-36CA259F1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188" y="5226050"/>
            <a:ext cx="422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p4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BDEA3D-338F-40D3-BEDD-76D6BCBC3109}"/>
              </a:ext>
            </a:extLst>
          </p:cNvPr>
          <p:cNvSpPr/>
          <p:nvPr/>
        </p:nvSpPr>
        <p:spPr>
          <a:xfrm>
            <a:off x="1957388" y="5037138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5261" name="TextBox 28">
            <a:extLst>
              <a:ext uri="{FF2B5EF4-FFF2-40B4-BE49-F238E27FC236}">
                <a16:creationId xmlns:a16="http://schemas.microsoft.com/office/drawing/2014/main" id="{EA41FDD6-5721-4530-8487-59CAA9970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5213" y="4389438"/>
            <a:ext cx="9048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/>
              <a:t>t = 0.75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pOut</a:t>
            </a:r>
            <a:endParaRPr lang="en-US" altLang="en-US" sz="18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EE7B762-55B1-4A39-8154-9DCB687ADEE8}"/>
              </a:ext>
            </a:extLst>
          </p:cNvPr>
          <p:cNvSpPr/>
          <p:nvPr/>
        </p:nvSpPr>
        <p:spPr>
          <a:xfrm>
            <a:off x="2327275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C5CF3AF-CC9F-4699-9A2D-BA11719F2D76}"/>
              </a:ext>
            </a:extLst>
          </p:cNvPr>
          <p:cNvSpPr/>
          <p:nvPr/>
        </p:nvSpPr>
        <p:spPr>
          <a:xfrm>
            <a:off x="2698750" y="5037138"/>
            <a:ext cx="188913" cy="1889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>
            <a:extLst>
              <a:ext uri="{FF2B5EF4-FFF2-40B4-BE49-F238E27FC236}">
                <a16:creationId xmlns:a16="http://schemas.microsoft.com/office/drawing/2014/main" id="{5297515A-070A-4097-9720-D9C510338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Algorithm to add in spline points</a:t>
            </a:r>
          </a:p>
        </p:txBody>
      </p:sp>
      <p:sp>
        <p:nvSpPr>
          <p:cNvPr id="96259" name="Content Placeholder 2">
            <a:extLst>
              <a:ext uri="{FF2B5EF4-FFF2-40B4-BE49-F238E27FC236}">
                <a16:creationId xmlns:a16="http://schemas.microsoft.com/office/drawing/2014/main" id="{BF09EDCE-6AC8-440F-926A-970B51081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dirty="0" err="1"/>
              <a:t>pOut</a:t>
            </a:r>
            <a:r>
              <a:rPr lang="en-US" altLang="en-US" dirty="0"/>
              <a:t> = </a:t>
            </a:r>
            <a:r>
              <a:rPr lang="de-DE" altLang="en-US" dirty="0"/>
              <a:t>CatmullRom(v1, v2, v3, v4, t)</a:t>
            </a:r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ED705-F1AB-4CA7-874A-9E924A0FB1A7}"/>
              </a:ext>
            </a:extLst>
          </p:cNvPr>
          <p:cNvSpPr/>
          <p:nvPr/>
        </p:nvSpPr>
        <p:spPr>
          <a:xfrm>
            <a:off x="947738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50810C-663C-4171-8B6B-6F049C855F69}"/>
              </a:ext>
            </a:extLst>
          </p:cNvPr>
          <p:cNvSpPr/>
          <p:nvPr/>
        </p:nvSpPr>
        <p:spPr>
          <a:xfrm>
            <a:off x="2420938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A0D90D-9B43-425B-8B71-0AA91973B7C2}"/>
              </a:ext>
            </a:extLst>
          </p:cNvPr>
          <p:cNvSpPr/>
          <p:nvPr/>
        </p:nvSpPr>
        <p:spPr>
          <a:xfrm>
            <a:off x="3895725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299617-2B1E-4178-8AA1-7F7E434F3736}"/>
              </a:ext>
            </a:extLst>
          </p:cNvPr>
          <p:cNvSpPr/>
          <p:nvPr/>
        </p:nvSpPr>
        <p:spPr>
          <a:xfrm>
            <a:off x="5368925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6D2A99-B041-482E-A3FB-69F8B59A28FB}"/>
              </a:ext>
            </a:extLst>
          </p:cNvPr>
          <p:cNvSpPr/>
          <p:nvPr/>
        </p:nvSpPr>
        <p:spPr>
          <a:xfrm>
            <a:off x="6843713" y="4394200"/>
            <a:ext cx="1473200" cy="1474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FBF3F3-449C-43E0-A693-DAF3E9697151}"/>
              </a:ext>
            </a:extLst>
          </p:cNvPr>
          <p:cNvSpPr/>
          <p:nvPr/>
        </p:nvSpPr>
        <p:spPr>
          <a:xfrm>
            <a:off x="8316913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CFDCC0-AF3F-4957-AEEF-396E231D9876}"/>
              </a:ext>
            </a:extLst>
          </p:cNvPr>
          <p:cNvSpPr/>
          <p:nvPr/>
        </p:nvSpPr>
        <p:spPr>
          <a:xfrm>
            <a:off x="947738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A733C9-3E65-42F3-9B6E-F54074EA4567}"/>
              </a:ext>
            </a:extLst>
          </p:cNvPr>
          <p:cNvSpPr/>
          <p:nvPr/>
        </p:nvSpPr>
        <p:spPr>
          <a:xfrm>
            <a:off x="2420938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FBC439-F61E-447A-9359-A8E1292AB85B}"/>
              </a:ext>
            </a:extLst>
          </p:cNvPr>
          <p:cNvSpPr/>
          <p:nvPr/>
        </p:nvSpPr>
        <p:spPr>
          <a:xfrm>
            <a:off x="3895725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9176E3-0024-4A95-BBFD-BAB0C7A883E9}"/>
              </a:ext>
            </a:extLst>
          </p:cNvPr>
          <p:cNvSpPr/>
          <p:nvPr/>
        </p:nvSpPr>
        <p:spPr>
          <a:xfrm>
            <a:off x="5368925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8A330E-0096-412D-882D-8F25EF0C74D0}"/>
              </a:ext>
            </a:extLst>
          </p:cNvPr>
          <p:cNvSpPr/>
          <p:nvPr/>
        </p:nvSpPr>
        <p:spPr>
          <a:xfrm>
            <a:off x="6843713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431EA1-8282-4839-BB3D-85D623EBEB78}"/>
              </a:ext>
            </a:extLst>
          </p:cNvPr>
          <p:cNvSpPr/>
          <p:nvPr/>
        </p:nvSpPr>
        <p:spPr>
          <a:xfrm>
            <a:off x="8316913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690D88-B6A8-4783-91AB-40691EDAD1A2}"/>
              </a:ext>
            </a:extLst>
          </p:cNvPr>
          <p:cNvSpPr/>
          <p:nvPr/>
        </p:nvSpPr>
        <p:spPr>
          <a:xfrm>
            <a:off x="9791700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880EA8-8D91-44CB-9D00-C6D1A231D492}"/>
              </a:ext>
            </a:extLst>
          </p:cNvPr>
          <p:cNvSpPr/>
          <p:nvPr/>
        </p:nvSpPr>
        <p:spPr>
          <a:xfrm>
            <a:off x="9791700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FA671AE-80AD-4529-A77D-F54C01683104}"/>
              </a:ext>
            </a:extLst>
          </p:cNvPr>
          <p:cNvSpPr/>
          <p:nvPr/>
        </p:nvSpPr>
        <p:spPr>
          <a:xfrm>
            <a:off x="1589088" y="50371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BD0AE9F-0915-464A-93D1-A49CD13F9473}"/>
              </a:ext>
            </a:extLst>
          </p:cNvPr>
          <p:cNvSpPr/>
          <p:nvPr/>
        </p:nvSpPr>
        <p:spPr>
          <a:xfrm>
            <a:off x="3060700" y="5037138"/>
            <a:ext cx="188913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BA095DC-FF7A-4E0B-8665-6013FD960E4B}"/>
              </a:ext>
            </a:extLst>
          </p:cNvPr>
          <p:cNvSpPr/>
          <p:nvPr/>
        </p:nvSpPr>
        <p:spPr>
          <a:xfrm>
            <a:off x="453548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B1E74D-BCE0-45E1-81DF-A17972397B19}"/>
              </a:ext>
            </a:extLst>
          </p:cNvPr>
          <p:cNvSpPr/>
          <p:nvPr/>
        </p:nvSpPr>
        <p:spPr>
          <a:xfrm>
            <a:off x="6013450" y="35639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6974225-3D48-40CC-8E4F-D31A5B5C19DE}"/>
              </a:ext>
            </a:extLst>
          </p:cNvPr>
          <p:cNvSpPr/>
          <p:nvPr/>
        </p:nvSpPr>
        <p:spPr>
          <a:xfrm>
            <a:off x="7486650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9E57CD4-775C-490D-8536-116FC46404DD}"/>
              </a:ext>
            </a:extLst>
          </p:cNvPr>
          <p:cNvSpPr/>
          <p:nvPr/>
        </p:nvSpPr>
        <p:spPr>
          <a:xfrm>
            <a:off x="8963025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13E55D-C97D-434C-95CF-73B670A34D01}"/>
              </a:ext>
            </a:extLst>
          </p:cNvPr>
          <p:cNvSpPr/>
          <p:nvPr/>
        </p:nvSpPr>
        <p:spPr>
          <a:xfrm>
            <a:off x="1043463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6281" name="TextBox 52">
            <a:extLst>
              <a:ext uri="{FF2B5EF4-FFF2-40B4-BE49-F238E27FC236}">
                <a16:creationId xmlns:a16="http://schemas.microsoft.com/office/drawing/2014/main" id="{0B0857A8-C9A5-4DAC-8B07-0E38A5560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9550" y="5226050"/>
            <a:ext cx="422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p1</a:t>
            </a:r>
          </a:p>
        </p:txBody>
      </p:sp>
      <p:sp>
        <p:nvSpPr>
          <p:cNvPr id="96282" name="TextBox 53">
            <a:extLst>
              <a:ext uri="{FF2B5EF4-FFF2-40B4-BE49-F238E27FC236}">
                <a16:creationId xmlns:a16="http://schemas.microsoft.com/office/drawing/2014/main" id="{908779D6-E39E-4AE5-8BA6-4D4ECD7FC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875" y="5226050"/>
            <a:ext cx="423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p2</a:t>
            </a:r>
          </a:p>
        </p:txBody>
      </p:sp>
      <p:sp>
        <p:nvSpPr>
          <p:cNvPr id="96283" name="TextBox 54">
            <a:extLst>
              <a:ext uri="{FF2B5EF4-FFF2-40B4-BE49-F238E27FC236}">
                <a16:creationId xmlns:a16="http://schemas.microsoft.com/office/drawing/2014/main" id="{956C3549-31AA-4419-A3E3-0B325236E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188" y="5226050"/>
            <a:ext cx="422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D7B819-B3F0-4BB9-A61C-16AA6EFF3EBD}"/>
              </a:ext>
            </a:extLst>
          </p:cNvPr>
          <p:cNvSpPr/>
          <p:nvPr/>
        </p:nvSpPr>
        <p:spPr>
          <a:xfrm>
            <a:off x="1957388" y="5037138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5B12572-81CF-49DE-B441-543CEB9B0B81}"/>
              </a:ext>
            </a:extLst>
          </p:cNvPr>
          <p:cNvSpPr/>
          <p:nvPr/>
        </p:nvSpPr>
        <p:spPr>
          <a:xfrm>
            <a:off x="2327275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0ECDF7F-B958-41EF-93E1-CFB80152D97C}"/>
              </a:ext>
            </a:extLst>
          </p:cNvPr>
          <p:cNvSpPr/>
          <p:nvPr/>
        </p:nvSpPr>
        <p:spPr>
          <a:xfrm>
            <a:off x="2698750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6287" name="TextBox 35">
            <a:extLst>
              <a:ext uri="{FF2B5EF4-FFF2-40B4-BE49-F238E27FC236}">
                <a16:creationId xmlns:a16="http://schemas.microsoft.com/office/drawing/2014/main" id="{0E432E77-803C-40A6-BB9F-D1ECD324A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p4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>
            <a:extLst>
              <a:ext uri="{FF2B5EF4-FFF2-40B4-BE49-F238E27FC236}">
                <a16:creationId xmlns:a16="http://schemas.microsoft.com/office/drawing/2014/main" id="{C5A4EDE9-BF87-4D2A-8E8C-BAA10108F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Algorithm to add in spline points</a:t>
            </a:r>
          </a:p>
        </p:txBody>
      </p:sp>
      <p:sp>
        <p:nvSpPr>
          <p:cNvPr id="97283" name="Content Placeholder 2">
            <a:extLst>
              <a:ext uri="{FF2B5EF4-FFF2-40B4-BE49-F238E27FC236}">
                <a16:creationId xmlns:a16="http://schemas.microsoft.com/office/drawing/2014/main" id="{375E9B37-37B7-4006-9C06-5B1609DC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dirty="0" err="1"/>
              <a:t>pOut</a:t>
            </a:r>
            <a:r>
              <a:rPr lang="en-US" altLang="en-US" dirty="0"/>
              <a:t> = </a:t>
            </a:r>
            <a:r>
              <a:rPr lang="de-DE" altLang="en-US" dirty="0"/>
              <a:t>CatmullRom(v1, v2, v3, v4, t)</a:t>
            </a:r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669EA7-D32F-4530-AAD7-C47A0ABFCD52}"/>
              </a:ext>
            </a:extLst>
          </p:cNvPr>
          <p:cNvSpPr/>
          <p:nvPr/>
        </p:nvSpPr>
        <p:spPr>
          <a:xfrm>
            <a:off x="947738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D1701A-3374-4037-8232-411255CDE475}"/>
              </a:ext>
            </a:extLst>
          </p:cNvPr>
          <p:cNvSpPr/>
          <p:nvPr/>
        </p:nvSpPr>
        <p:spPr>
          <a:xfrm>
            <a:off x="2420938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66F82C-23E0-4235-B2BC-000E33A1671B}"/>
              </a:ext>
            </a:extLst>
          </p:cNvPr>
          <p:cNvSpPr/>
          <p:nvPr/>
        </p:nvSpPr>
        <p:spPr>
          <a:xfrm>
            <a:off x="3895725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F3C661-CD70-4A38-A435-631C0C95EE00}"/>
              </a:ext>
            </a:extLst>
          </p:cNvPr>
          <p:cNvSpPr/>
          <p:nvPr/>
        </p:nvSpPr>
        <p:spPr>
          <a:xfrm>
            <a:off x="5368925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90CC6B-C396-4AF5-A8D3-2D0B6C696A50}"/>
              </a:ext>
            </a:extLst>
          </p:cNvPr>
          <p:cNvSpPr/>
          <p:nvPr/>
        </p:nvSpPr>
        <p:spPr>
          <a:xfrm>
            <a:off x="6843713" y="4394200"/>
            <a:ext cx="1473200" cy="1474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E53A0-8AB6-4421-AEDB-AEA0453FBE07}"/>
              </a:ext>
            </a:extLst>
          </p:cNvPr>
          <p:cNvSpPr/>
          <p:nvPr/>
        </p:nvSpPr>
        <p:spPr>
          <a:xfrm>
            <a:off x="8316913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BAE2BE-7347-47D6-A890-3D07CB7221AC}"/>
              </a:ext>
            </a:extLst>
          </p:cNvPr>
          <p:cNvSpPr/>
          <p:nvPr/>
        </p:nvSpPr>
        <p:spPr>
          <a:xfrm>
            <a:off x="947738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C477FB-6039-4B3A-BCBE-F21498D8E22C}"/>
              </a:ext>
            </a:extLst>
          </p:cNvPr>
          <p:cNvSpPr/>
          <p:nvPr/>
        </p:nvSpPr>
        <p:spPr>
          <a:xfrm>
            <a:off x="2420938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F54C78-D6A7-432A-8566-835203304E94}"/>
              </a:ext>
            </a:extLst>
          </p:cNvPr>
          <p:cNvSpPr/>
          <p:nvPr/>
        </p:nvSpPr>
        <p:spPr>
          <a:xfrm>
            <a:off x="3895725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E6B220-B0FB-422C-8EFE-DEC9EB5BD7E5}"/>
              </a:ext>
            </a:extLst>
          </p:cNvPr>
          <p:cNvSpPr/>
          <p:nvPr/>
        </p:nvSpPr>
        <p:spPr>
          <a:xfrm>
            <a:off x="5368925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31B1E1-E80B-46E5-8B54-B94253075822}"/>
              </a:ext>
            </a:extLst>
          </p:cNvPr>
          <p:cNvSpPr/>
          <p:nvPr/>
        </p:nvSpPr>
        <p:spPr>
          <a:xfrm>
            <a:off x="6843713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1447F5-B71E-46AD-B178-9830ED6C2EA4}"/>
              </a:ext>
            </a:extLst>
          </p:cNvPr>
          <p:cNvSpPr/>
          <p:nvPr/>
        </p:nvSpPr>
        <p:spPr>
          <a:xfrm>
            <a:off x="8316913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680A6C-AC90-432C-AD66-3AC9D642816B}"/>
              </a:ext>
            </a:extLst>
          </p:cNvPr>
          <p:cNvSpPr/>
          <p:nvPr/>
        </p:nvSpPr>
        <p:spPr>
          <a:xfrm>
            <a:off x="9791700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842134-E1EC-4202-8CA7-B2B56E929C4C}"/>
              </a:ext>
            </a:extLst>
          </p:cNvPr>
          <p:cNvSpPr/>
          <p:nvPr/>
        </p:nvSpPr>
        <p:spPr>
          <a:xfrm>
            <a:off x="9791700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9F2358-D131-45C1-9896-8A27DE0B96FD}"/>
              </a:ext>
            </a:extLst>
          </p:cNvPr>
          <p:cNvSpPr/>
          <p:nvPr/>
        </p:nvSpPr>
        <p:spPr>
          <a:xfrm>
            <a:off x="1589088" y="50371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F2E20A6-D469-4177-927F-C8DC2FBF26B3}"/>
              </a:ext>
            </a:extLst>
          </p:cNvPr>
          <p:cNvSpPr/>
          <p:nvPr/>
        </p:nvSpPr>
        <p:spPr>
          <a:xfrm>
            <a:off x="3060700" y="5037138"/>
            <a:ext cx="188913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7DD4A9-416F-4135-97AB-34A378103B40}"/>
              </a:ext>
            </a:extLst>
          </p:cNvPr>
          <p:cNvSpPr/>
          <p:nvPr/>
        </p:nvSpPr>
        <p:spPr>
          <a:xfrm>
            <a:off x="453548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A4E28D4-197B-48DB-AF48-5E5609E5A57D}"/>
              </a:ext>
            </a:extLst>
          </p:cNvPr>
          <p:cNvSpPr/>
          <p:nvPr/>
        </p:nvSpPr>
        <p:spPr>
          <a:xfrm>
            <a:off x="6013450" y="35639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823E7E5-2EC2-49A2-828B-EEBE5FEC4564}"/>
              </a:ext>
            </a:extLst>
          </p:cNvPr>
          <p:cNvSpPr/>
          <p:nvPr/>
        </p:nvSpPr>
        <p:spPr>
          <a:xfrm>
            <a:off x="7486650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2DF350C-69AD-4A3B-B18C-2CE441784A42}"/>
              </a:ext>
            </a:extLst>
          </p:cNvPr>
          <p:cNvSpPr/>
          <p:nvPr/>
        </p:nvSpPr>
        <p:spPr>
          <a:xfrm>
            <a:off x="8963025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440E91F-6FC3-4F92-A79A-B08A85D901DD}"/>
              </a:ext>
            </a:extLst>
          </p:cNvPr>
          <p:cNvSpPr/>
          <p:nvPr/>
        </p:nvSpPr>
        <p:spPr>
          <a:xfrm>
            <a:off x="1043463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7305" name="TextBox 52">
            <a:extLst>
              <a:ext uri="{FF2B5EF4-FFF2-40B4-BE49-F238E27FC236}">
                <a16:creationId xmlns:a16="http://schemas.microsoft.com/office/drawing/2014/main" id="{A85916C6-B747-4F79-BC9A-B89ED67FE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9550" y="5226050"/>
            <a:ext cx="422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p1</a:t>
            </a:r>
          </a:p>
        </p:txBody>
      </p:sp>
      <p:sp>
        <p:nvSpPr>
          <p:cNvPr id="97306" name="TextBox 53">
            <a:extLst>
              <a:ext uri="{FF2B5EF4-FFF2-40B4-BE49-F238E27FC236}">
                <a16:creationId xmlns:a16="http://schemas.microsoft.com/office/drawing/2014/main" id="{3D1DB1F6-DFF4-47A3-B7B9-8AF45E701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875" y="5226050"/>
            <a:ext cx="423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p2</a:t>
            </a:r>
          </a:p>
        </p:txBody>
      </p:sp>
      <p:sp>
        <p:nvSpPr>
          <p:cNvPr id="97307" name="TextBox 54">
            <a:extLst>
              <a:ext uri="{FF2B5EF4-FFF2-40B4-BE49-F238E27FC236}">
                <a16:creationId xmlns:a16="http://schemas.microsoft.com/office/drawing/2014/main" id="{9FD0912D-1605-415C-837E-A1EED21E5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188" y="5226050"/>
            <a:ext cx="422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E6DDF7-9AA6-4B5E-AC26-774FEB915953}"/>
              </a:ext>
            </a:extLst>
          </p:cNvPr>
          <p:cNvSpPr/>
          <p:nvPr/>
        </p:nvSpPr>
        <p:spPr>
          <a:xfrm>
            <a:off x="1957388" y="5037138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41F408-E747-4974-A1A4-20432623D864}"/>
              </a:ext>
            </a:extLst>
          </p:cNvPr>
          <p:cNvSpPr/>
          <p:nvPr/>
        </p:nvSpPr>
        <p:spPr>
          <a:xfrm>
            <a:off x="2327275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E9456C0-CDFF-43FC-BD6C-710D092C004B}"/>
              </a:ext>
            </a:extLst>
          </p:cNvPr>
          <p:cNvSpPr/>
          <p:nvPr/>
        </p:nvSpPr>
        <p:spPr>
          <a:xfrm>
            <a:off x="2698750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9AEF637-3E42-4436-AD91-22538EDDE85D}"/>
              </a:ext>
            </a:extLst>
          </p:cNvPr>
          <p:cNvSpPr/>
          <p:nvPr/>
        </p:nvSpPr>
        <p:spPr>
          <a:xfrm>
            <a:off x="3432175" y="5068888"/>
            <a:ext cx="188913" cy="1889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7312" name="TextBox 35">
            <a:extLst>
              <a:ext uri="{FF2B5EF4-FFF2-40B4-BE49-F238E27FC236}">
                <a16:creationId xmlns:a16="http://schemas.microsoft.com/office/drawing/2014/main" id="{BDF5DB72-04A4-45E3-B4BD-82E89AC6F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p4</a:t>
            </a:r>
          </a:p>
        </p:txBody>
      </p:sp>
      <p:sp>
        <p:nvSpPr>
          <p:cNvPr id="97313" name="TextBox 40">
            <a:extLst>
              <a:ext uri="{FF2B5EF4-FFF2-40B4-BE49-F238E27FC236}">
                <a16:creationId xmlns:a16="http://schemas.microsoft.com/office/drawing/2014/main" id="{2AFB4F3C-3196-4E45-91D6-D4EE3D51B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700" y="4389438"/>
            <a:ext cx="9048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/>
              <a:t>t = 0.25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pOut</a:t>
            </a:r>
            <a:endParaRPr lang="en-US" altLang="en-US" sz="1800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id="{04746D1A-B815-4939-A57A-01B4C8DD4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Algorithm to add in spline points</a:t>
            </a:r>
          </a:p>
        </p:txBody>
      </p:sp>
      <p:sp>
        <p:nvSpPr>
          <p:cNvPr id="72707" name="Content Placeholder 2">
            <a:extLst>
              <a:ext uri="{FF2B5EF4-FFF2-40B4-BE49-F238E27FC236}">
                <a16:creationId xmlns:a16="http://schemas.microsoft.com/office/drawing/2014/main" id="{8B2E7AC6-9C42-4766-A8D6-F1AB16B55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pOut</a:t>
            </a:r>
            <a:r>
              <a:rPr lang="en-US" altLang="en-US" dirty="0"/>
              <a:t> = </a:t>
            </a:r>
            <a:r>
              <a:rPr lang="de-DE" altLang="en-US" dirty="0"/>
              <a:t>CatmullRom(v1, v2, v3, v4, t)</a:t>
            </a:r>
            <a:endParaRPr lang="en-US" alt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D2289-1503-4009-8963-9136624E6823}"/>
              </a:ext>
            </a:extLst>
          </p:cNvPr>
          <p:cNvSpPr/>
          <p:nvPr/>
        </p:nvSpPr>
        <p:spPr>
          <a:xfrm>
            <a:off x="947738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6578AC-737F-4BC3-9C9F-46B4F343D236}"/>
              </a:ext>
            </a:extLst>
          </p:cNvPr>
          <p:cNvSpPr/>
          <p:nvPr/>
        </p:nvSpPr>
        <p:spPr>
          <a:xfrm>
            <a:off x="2420938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BE91DF-47F5-4E36-9747-5661DCDA6587}"/>
              </a:ext>
            </a:extLst>
          </p:cNvPr>
          <p:cNvSpPr/>
          <p:nvPr/>
        </p:nvSpPr>
        <p:spPr>
          <a:xfrm>
            <a:off x="3895725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88F0AB-53C9-4FFE-BCA5-EE99BB9C96A8}"/>
              </a:ext>
            </a:extLst>
          </p:cNvPr>
          <p:cNvSpPr/>
          <p:nvPr/>
        </p:nvSpPr>
        <p:spPr>
          <a:xfrm>
            <a:off x="5368925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7F197C-DC9D-4DFA-AB12-79BA5E59D23B}"/>
              </a:ext>
            </a:extLst>
          </p:cNvPr>
          <p:cNvSpPr/>
          <p:nvPr/>
        </p:nvSpPr>
        <p:spPr>
          <a:xfrm>
            <a:off x="6843713" y="4394200"/>
            <a:ext cx="1473200" cy="1474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8E9010-4E0A-4815-AAD7-F7E3E6542C4C}"/>
              </a:ext>
            </a:extLst>
          </p:cNvPr>
          <p:cNvSpPr/>
          <p:nvPr/>
        </p:nvSpPr>
        <p:spPr>
          <a:xfrm>
            <a:off x="8316913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D2BDEE-C324-4FF6-9A54-3DFFBDBCC74C}"/>
              </a:ext>
            </a:extLst>
          </p:cNvPr>
          <p:cNvSpPr/>
          <p:nvPr/>
        </p:nvSpPr>
        <p:spPr>
          <a:xfrm>
            <a:off x="947738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3917C9-1247-41C0-86C4-8D21102949AF}"/>
              </a:ext>
            </a:extLst>
          </p:cNvPr>
          <p:cNvSpPr/>
          <p:nvPr/>
        </p:nvSpPr>
        <p:spPr>
          <a:xfrm>
            <a:off x="2420938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8E2488-0A19-461E-9DFB-50A8059746D3}"/>
              </a:ext>
            </a:extLst>
          </p:cNvPr>
          <p:cNvSpPr/>
          <p:nvPr/>
        </p:nvSpPr>
        <p:spPr>
          <a:xfrm>
            <a:off x="3895725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985AD6-E79B-456C-AF0E-E2B7057217FF}"/>
              </a:ext>
            </a:extLst>
          </p:cNvPr>
          <p:cNvSpPr/>
          <p:nvPr/>
        </p:nvSpPr>
        <p:spPr>
          <a:xfrm>
            <a:off x="5368925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349613-28B4-45A8-81B8-AC9F41DC38F3}"/>
              </a:ext>
            </a:extLst>
          </p:cNvPr>
          <p:cNvSpPr/>
          <p:nvPr/>
        </p:nvSpPr>
        <p:spPr>
          <a:xfrm>
            <a:off x="6843713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4F6E53-19FE-4B1F-A87B-82A9222498F9}"/>
              </a:ext>
            </a:extLst>
          </p:cNvPr>
          <p:cNvSpPr/>
          <p:nvPr/>
        </p:nvSpPr>
        <p:spPr>
          <a:xfrm>
            <a:off x="8316913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5F1741-F747-413B-B070-537202F839CA}"/>
              </a:ext>
            </a:extLst>
          </p:cNvPr>
          <p:cNvSpPr/>
          <p:nvPr/>
        </p:nvSpPr>
        <p:spPr>
          <a:xfrm>
            <a:off x="9791700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66048C-87EE-407F-A2A1-C4BE0E950921}"/>
              </a:ext>
            </a:extLst>
          </p:cNvPr>
          <p:cNvSpPr/>
          <p:nvPr/>
        </p:nvSpPr>
        <p:spPr>
          <a:xfrm>
            <a:off x="9791700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6A7BCB-3E2F-4693-AA18-AD4296D17B26}"/>
              </a:ext>
            </a:extLst>
          </p:cNvPr>
          <p:cNvSpPr/>
          <p:nvPr/>
        </p:nvSpPr>
        <p:spPr>
          <a:xfrm>
            <a:off x="1589088" y="50371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DC91973-A114-4F8B-BB12-8AE5239568E2}"/>
              </a:ext>
            </a:extLst>
          </p:cNvPr>
          <p:cNvSpPr/>
          <p:nvPr/>
        </p:nvSpPr>
        <p:spPr>
          <a:xfrm>
            <a:off x="3060700" y="5037138"/>
            <a:ext cx="188913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33ACA30-27E6-4008-A0F4-3976EDA566EE}"/>
              </a:ext>
            </a:extLst>
          </p:cNvPr>
          <p:cNvSpPr/>
          <p:nvPr/>
        </p:nvSpPr>
        <p:spPr>
          <a:xfrm>
            <a:off x="453548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542DB6B-A4F7-4763-8266-F62270989631}"/>
              </a:ext>
            </a:extLst>
          </p:cNvPr>
          <p:cNvSpPr/>
          <p:nvPr/>
        </p:nvSpPr>
        <p:spPr>
          <a:xfrm>
            <a:off x="6013450" y="35639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6B3DB15-9CC2-4D4B-9D49-30E728541A17}"/>
              </a:ext>
            </a:extLst>
          </p:cNvPr>
          <p:cNvSpPr/>
          <p:nvPr/>
        </p:nvSpPr>
        <p:spPr>
          <a:xfrm>
            <a:off x="7486650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3B3ABCF-BB9C-4FDC-A06D-EF449653002E}"/>
              </a:ext>
            </a:extLst>
          </p:cNvPr>
          <p:cNvSpPr/>
          <p:nvPr/>
        </p:nvSpPr>
        <p:spPr>
          <a:xfrm>
            <a:off x="8963025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EC50339-B566-4FF7-8FA2-5ED957508A90}"/>
              </a:ext>
            </a:extLst>
          </p:cNvPr>
          <p:cNvSpPr/>
          <p:nvPr/>
        </p:nvSpPr>
        <p:spPr>
          <a:xfrm>
            <a:off x="1043463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8329" name="TextBox 52">
            <a:extLst>
              <a:ext uri="{FF2B5EF4-FFF2-40B4-BE49-F238E27FC236}">
                <a16:creationId xmlns:a16="http://schemas.microsoft.com/office/drawing/2014/main" id="{521B5B76-20CD-425C-A5CF-86FD436C8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9550" y="5226050"/>
            <a:ext cx="422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p1</a:t>
            </a:r>
          </a:p>
        </p:txBody>
      </p:sp>
      <p:sp>
        <p:nvSpPr>
          <p:cNvPr id="98330" name="TextBox 53">
            <a:extLst>
              <a:ext uri="{FF2B5EF4-FFF2-40B4-BE49-F238E27FC236}">
                <a16:creationId xmlns:a16="http://schemas.microsoft.com/office/drawing/2014/main" id="{B0132F8D-0A1C-4013-8EA6-5306089C1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875" y="5226050"/>
            <a:ext cx="423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p2</a:t>
            </a:r>
          </a:p>
        </p:txBody>
      </p:sp>
      <p:sp>
        <p:nvSpPr>
          <p:cNvPr id="98331" name="TextBox 54">
            <a:extLst>
              <a:ext uri="{FF2B5EF4-FFF2-40B4-BE49-F238E27FC236}">
                <a16:creationId xmlns:a16="http://schemas.microsoft.com/office/drawing/2014/main" id="{FC6279BC-D847-4828-8354-F9976572B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188" y="5226050"/>
            <a:ext cx="422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BA4554-550F-4298-9845-4DBE62270982}"/>
              </a:ext>
            </a:extLst>
          </p:cNvPr>
          <p:cNvSpPr/>
          <p:nvPr/>
        </p:nvSpPr>
        <p:spPr>
          <a:xfrm>
            <a:off x="1957388" y="5037138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33C9C70-8551-4913-AFD8-4BA301743729}"/>
              </a:ext>
            </a:extLst>
          </p:cNvPr>
          <p:cNvSpPr/>
          <p:nvPr/>
        </p:nvSpPr>
        <p:spPr>
          <a:xfrm>
            <a:off x="2327275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C71F190-11FA-44E0-A08F-842013482457}"/>
              </a:ext>
            </a:extLst>
          </p:cNvPr>
          <p:cNvSpPr/>
          <p:nvPr/>
        </p:nvSpPr>
        <p:spPr>
          <a:xfrm>
            <a:off x="2698750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3B199D7-FC28-42B5-9A97-43D37E325351}"/>
              </a:ext>
            </a:extLst>
          </p:cNvPr>
          <p:cNvSpPr/>
          <p:nvPr/>
        </p:nvSpPr>
        <p:spPr>
          <a:xfrm>
            <a:off x="3432175" y="506888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8336" name="TextBox 35">
            <a:extLst>
              <a:ext uri="{FF2B5EF4-FFF2-40B4-BE49-F238E27FC236}">
                <a16:creationId xmlns:a16="http://schemas.microsoft.com/office/drawing/2014/main" id="{F379DA6F-10F9-41F3-8551-BA616799F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p4</a:t>
            </a:r>
          </a:p>
        </p:txBody>
      </p:sp>
      <p:sp>
        <p:nvSpPr>
          <p:cNvPr id="98337" name="TextBox 40">
            <a:extLst>
              <a:ext uri="{FF2B5EF4-FFF2-40B4-BE49-F238E27FC236}">
                <a16:creationId xmlns:a16="http://schemas.microsoft.com/office/drawing/2014/main" id="{39012309-BDF3-4960-90C6-E93BB64E7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9013" y="4389438"/>
            <a:ext cx="787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/>
              <a:t>t = 0.5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pOut</a:t>
            </a:r>
            <a:endParaRPr lang="en-US" altLang="en-US" sz="18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B2D0E9-6EBF-4649-9F07-3640CCAA73A5}"/>
              </a:ext>
            </a:extLst>
          </p:cNvPr>
          <p:cNvSpPr/>
          <p:nvPr/>
        </p:nvSpPr>
        <p:spPr>
          <a:xfrm>
            <a:off x="3800475" y="5122863"/>
            <a:ext cx="188913" cy="1889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>
            <a:extLst>
              <a:ext uri="{FF2B5EF4-FFF2-40B4-BE49-F238E27FC236}">
                <a16:creationId xmlns:a16="http://schemas.microsoft.com/office/drawing/2014/main" id="{DC68B9FA-4F8A-4F38-8866-42DADD8A6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Algorithm to add in spline points</a:t>
            </a:r>
          </a:p>
        </p:txBody>
      </p:sp>
      <p:sp>
        <p:nvSpPr>
          <p:cNvPr id="73731" name="Content Placeholder 2">
            <a:extLst>
              <a:ext uri="{FF2B5EF4-FFF2-40B4-BE49-F238E27FC236}">
                <a16:creationId xmlns:a16="http://schemas.microsoft.com/office/drawing/2014/main" id="{926EAF10-18E8-4260-9752-80036FF3B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pOut</a:t>
            </a:r>
            <a:r>
              <a:rPr lang="en-US" altLang="en-US" dirty="0"/>
              <a:t> = </a:t>
            </a:r>
            <a:r>
              <a:rPr lang="de-DE" altLang="en-US" dirty="0"/>
              <a:t>CatmullRom(v1, v2, v3, v4, t)</a:t>
            </a:r>
            <a:endParaRPr lang="en-US" alt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5E7600-26D2-47F8-8638-F61FA4384A87}"/>
              </a:ext>
            </a:extLst>
          </p:cNvPr>
          <p:cNvSpPr/>
          <p:nvPr/>
        </p:nvSpPr>
        <p:spPr>
          <a:xfrm>
            <a:off x="947738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68D7AC-DBFA-40EF-96D0-E5AED078FA8B}"/>
              </a:ext>
            </a:extLst>
          </p:cNvPr>
          <p:cNvSpPr/>
          <p:nvPr/>
        </p:nvSpPr>
        <p:spPr>
          <a:xfrm>
            <a:off x="2420938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136526-EA5E-4F53-9B44-669C1921DA40}"/>
              </a:ext>
            </a:extLst>
          </p:cNvPr>
          <p:cNvSpPr/>
          <p:nvPr/>
        </p:nvSpPr>
        <p:spPr>
          <a:xfrm>
            <a:off x="3895725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FEDBA6-2550-48EC-8908-61673EAC2DB6}"/>
              </a:ext>
            </a:extLst>
          </p:cNvPr>
          <p:cNvSpPr/>
          <p:nvPr/>
        </p:nvSpPr>
        <p:spPr>
          <a:xfrm>
            <a:off x="5368925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45685F-54CE-492A-8422-B0700FBA760D}"/>
              </a:ext>
            </a:extLst>
          </p:cNvPr>
          <p:cNvSpPr/>
          <p:nvPr/>
        </p:nvSpPr>
        <p:spPr>
          <a:xfrm>
            <a:off x="6843713" y="4394200"/>
            <a:ext cx="1473200" cy="1474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F92F69-A8DC-40FA-B136-2ECEE89295B2}"/>
              </a:ext>
            </a:extLst>
          </p:cNvPr>
          <p:cNvSpPr/>
          <p:nvPr/>
        </p:nvSpPr>
        <p:spPr>
          <a:xfrm>
            <a:off x="8316913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645DF0-31FE-46AC-BFB5-2D616AE858C5}"/>
              </a:ext>
            </a:extLst>
          </p:cNvPr>
          <p:cNvSpPr/>
          <p:nvPr/>
        </p:nvSpPr>
        <p:spPr>
          <a:xfrm>
            <a:off x="947738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A1AF8D-0DD5-4CBB-87D7-F8DD9544FCD8}"/>
              </a:ext>
            </a:extLst>
          </p:cNvPr>
          <p:cNvSpPr/>
          <p:nvPr/>
        </p:nvSpPr>
        <p:spPr>
          <a:xfrm>
            <a:off x="2420938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207F72-3346-496D-94AC-3BE93FD9BF5D}"/>
              </a:ext>
            </a:extLst>
          </p:cNvPr>
          <p:cNvSpPr/>
          <p:nvPr/>
        </p:nvSpPr>
        <p:spPr>
          <a:xfrm>
            <a:off x="3895725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B80678-E58C-4A7F-8D61-13EC1FEF5257}"/>
              </a:ext>
            </a:extLst>
          </p:cNvPr>
          <p:cNvSpPr/>
          <p:nvPr/>
        </p:nvSpPr>
        <p:spPr>
          <a:xfrm>
            <a:off x="5368925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6A47F1-C3E9-4AEF-880C-8EF1767AFA6A}"/>
              </a:ext>
            </a:extLst>
          </p:cNvPr>
          <p:cNvSpPr/>
          <p:nvPr/>
        </p:nvSpPr>
        <p:spPr>
          <a:xfrm>
            <a:off x="6843713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D1A052-D064-4B01-9266-B1166B65899C}"/>
              </a:ext>
            </a:extLst>
          </p:cNvPr>
          <p:cNvSpPr/>
          <p:nvPr/>
        </p:nvSpPr>
        <p:spPr>
          <a:xfrm>
            <a:off x="8316913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A1610B-4F91-4072-9458-2F1B22447BC7}"/>
              </a:ext>
            </a:extLst>
          </p:cNvPr>
          <p:cNvSpPr/>
          <p:nvPr/>
        </p:nvSpPr>
        <p:spPr>
          <a:xfrm>
            <a:off x="9791700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B7A6F9-2A52-49C9-BBBF-B183F0C20985}"/>
              </a:ext>
            </a:extLst>
          </p:cNvPr>
          <p:cNvSpPr/>
          <p:nvPr/>
        </p:nvSpPr>
        <p:spPr>
          <a:xfrm>
            <a:off x="9791700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15A3C28-6DAF-49FD-AB36-2EFB95F3007B}"/>
              </a:ext>
            </a:extLst>
          </p:cNvPr>
          <p:cNvSpPr/>
          <p:nvPr/>
        </p:nvSpPr>
        <p:spPr>
          <a:xfrm>
            <a:off x="1589088" y="50371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95527A1-B2AC-47EF-B445-AD4AFB083432}"/>
              </a:ext>
            </a:extLst>
          </p:cNvPr>
          <p:cNvSpPr/>
          <p:nvPr/>
        </p:nvSpPr>
        <p:spPr>
          <a:xfrm>
            <a:off x="3060700" y="5037138"/>
            <a:ext cx="188913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C3CE74-0238-4DEB-BE94-9AE1C04F733E}"/>
              </a:ext>
            </a:extLst>
          </p:cNvPr>
          <p:cNvSpPr/>
          <p:nvPr/>
        </p:nvSpPr>
        <p:spPr>
          <a:xfrm>
            <a:off x="453548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89983A-00FB-4979-BA46-172FA60E6DF7}"/>
              </a:ext>
            </a:extLst>
          </p:cNvPr>
          <p:cNvSpPr/>
          <p:nvPr/>
        </p:nvSpPr>
        <p:spPr>
          <a:xfrm>
            <a:off x="6013450" y="35639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ECA8210-19C6-4C41-BB0F-0C1905496D40}"/>
              </a:ext>
            </a:extLst>
          </p:cNvPr>
          <p:cNvSpPr/>
          <p:nvPr/>
        </p:nvSpPr>
        <p:spPr>
          <a:xfrm>
            <a:off x="7486650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C47A625-5C6C-443C-886A-99E66C86A322}"/>
              </a:ext>
            </a:extLst>
          </p:cNvPr>
          <p:cNvSpPr/>
          <p:nvPr/>
        </p:nvSpPr>
        <p:spPr>
          <a:xfrm>
            <a:off x="8963025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1A77855-E630-43AE-982E-C4517A18392F}"/>
              </a:ext>
            </a:extLst>
          </p:cNvPr>
          <p:cNvSpPr/>
          <p:nvPr/>
        </p:nvSpPr>
        <p:spPr>
          <a:xfrm>
            <a:off x="1043463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9353" name="TextBox 52">
            <a:extLst>
              <a:ext uri="{FF2B5EF4-FFF2-40B4-BE49-F238E27FC236}">
                <a16:creationId xmlns:a16="http://schemas.microsoft.com/office/drawing/2014/main" id="{74CFF09E-B564-4B3C-931C-B60653655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9550" y="5226050"/>
            <a:ext cx="422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p1</a:t>
            </a:r>
          </a:p>
        </p:txBody>
      </p:sp>
      <p:sp>
        <p:nvSpPr>
          <p:cNvPr id="99354" name="TextBox 53">
            <a:extLst>
              <a:ext uri="{FF2B5EF4-FFF2-40B4-BE49-F238E27FC236}">
                <a16:creationId xmlns:a16="http://schemas.microsoft.com/office/drawing/2014/main" id="{3328D9F0-342E-491C-B94A-8A274E4F7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875" y="5226050"/>
            <a:ext cx="423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p2</a:t>
            </a:r>
          </a:p>
        </p:txBody>
      </p:sp>
      <p:sp>
        <p:nvSpPr>
          <p:cNvPr id="99355" name="TextBox 54">
            <a:extLst>
              <a:ext uri="{FF2B5EF4-FFF2-40B4-BE49-F238E27FC236}">
                <a16:creationId xmlns:a16="http://schemas.microsoft.com/office/drawing/2014/main" id="{7D37A699-4E35-47FE-89B7-4F351048D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188" y="5226050"/>
            <a:ext cx="422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10B740-8ADF-4C69-A74E-AB0771840582}"/>
              </a:ext>
            </a:extLst>
          </p:cNvPr>
          <p:cNvSpPr/>
          <p:nvPr/>
        </p:nvSpPr>
        <p:spPr>
          <a:xfrm>
            <a:off x="1957388" y="5037138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F26D427-9D20-4DC5-A3EA-CA60EEFF4026}"/>
              </a:ext>
            </a:extLst>
          </p:cNvPr>
          <p:cNvSpPr/>
          <p:nvPr/>
        </p:nvSpPr>
        <p:spPr>
          <a:xfrm>
            <a:off x="2327275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264E2C5-B88F-44AF-AF58-F0B7A8AA921E}"/>
              </a:ext>
            </a:extLst>
          </p:cNvPr>
          <p:cNvSpPr/>
          <p:nvPr/>
        </p:nvSpPr>
        <p:spPr>
          <a:xfrm>
            <a:off x="2698750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C450C80-7621-4044-85E1-417F32A9FC8B}"/>
              </a:ext>
            </a:extLst>
          </p:cNvPr>
          <p:cNvSpPr/>
          <p:nvPr/>
        </p:nvSpPr>
        <p:spPr>
          <a:xfrm>
            <a:off x="3432175" y="506888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9360" name="TextBox 35">
            <a:extLst>
              <a:ext uri="{FF2B5EF4-FFF2-40B4-BE49-F238E27FC236}">
                <a16:creationId xmlns:a16="http://schemas.microsoft.com/office/drawing/2014/main" id="{99B1CA42-736F-4FA6-BABF-BBB911684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p4</a:t>
            </a:r>
          </a:p>
        </p:txBody>
      </p:sp>
      <p:sp>
        <p:nvSpPr>
          <p:cNvPr id="99361" name="TextBox 40">
            <a:extLst>
              <a:ext uri="{FF2B5EF4-FFF2-40B4-BE49-F238E27FC236}">
                <a16:creationId xmlns:a16="http://schemas.microsoft.com/office/drawing/2014/main" id="{25FF123A-057B-4CD3-9C75-267CDCE70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4389438"/>
            <a:ext cx="9032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/>
              <a:t>t = 0.75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pOut</a:t>
            </a:r>
            <a:endParaRPr lang="en-US" altLang="en-US" sz="18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9A6852B-6B7E-4316-9EFF-77B753E6888A}"/>
              </a:ext>
            </a:extLst>
          </p:cNvPr>
          <p:cNvSpPr/>
          <p:nvPr/>
        </p:nvSpPr>
        <p:spPr>
          <a:xfrm>
            <a:off x="3800475" y="51228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08F30D0-D366-4501-AE5A-B2AEAF911BB3}"/>
              </a:ext>
            </a:extLst>
          </p:cNvPr>
          <p:cNvSpPr/>
          <p:nvPr/>
        </p:nvSpPr>
        <p:spPr>
          <a:xfrm>
            <a:off x="4167188" y="5170488"/>
            <a:ext cx="188912" cy="1889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C4E80001-574C-49EC-A4F3-BEFE60E4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Algorithm to add in spline points</a:t>
            </a:r>
          </a:p>
        </p:txBody>
      </p:sp>
      <p:sp>
        <p:nvSpPr>
          <p:cNvPr id="100355" name="Content Placeholder 2">
            <a:extLst>
              <a:ext uri="{FF2B5EF4-FFF2-40B4-BE49-F238E27FC236}">
                <a16:creationId xmlns:a16="http://schemas.microsoft.com/office/drawing/2014/main" id="{B884E193-2A96-40BA-84BD-9AC152E6D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dirty="0" err="1"/>
              <a:t>pOut</a:t>
            </a:r>
            <a:r>
              <a:rPr lang="en-US" altLang="en-US" dirty="0"/>
              <a:t> = </a:t>
            </a:r>
            <a:r>
              <a:rPr lang="de-DE" altLang="en-US" dirty="0"/>
              <a:t>CatmullRom(v1, v2, v3, v4, t)</a:t>
            </a:r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CCC535-3011-4CBC-BA04-137430B9FFC9}"/>
              </a:ext>
            </a:extLst>
          </p:cNvPr>
          <p:cNvSpPr/>
          <p:nvPr/>
        </p:nvSpPr>
        <p:spPr>
          <a:xfrm>
            <a:off x="947738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28DA27-BB82-4421-B541-BAA726D417DD}"/>
              </a:ext>
            </a:extLst>
          </p:cNvPr>
          <p:cNvSpPr/>
          <p:nvPr/>
        </p:nvSpPr>
        <p:spPr>
          <a:xfrm>
            <a:off x="2420938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8C4236-01DE-4318-811C-C4F04483D5BE}"/>
              </a:ext>
            </a:extLst>
          </p:cNvPr>
          <p:cNvSpPr/>
          <p:nvPr/>
        </p:nvSpPr>
        <p:spPr>
          <a:xfrm>
            <a:off x="3895725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E47EAE-4D08-4E59-A045-55203628F7CF}"/>
              </a:ext>
            </a:extLst>
          </p:cNvPr>
          <p:cNvSpPr/>
          <p:nvPr/>
        </p:nvSpPr>
        <p:spPr>
          <a:xfrm>
            <a:off x="5368925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D9C3E4-8844-4983-BB7D-75CA5EACE730}"/>
              </a:ext>
            </a:extLst>
          </p:cNvPr>
          <p:cNvSpPr/>
          <p:nvPr/>
        </p:nvSpPr>
        <p:spPr>
          <a:xfrm>
            <a:off x="6843713" y="4394200"/>
            <a:ext cx="1473200" cy="1474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5BA26-7073-447C-BCEC-120D5102BFC8}"/>
              </a:ext>
            </a:extLst>
          </p:cNvPr>
          <p:cNvSpPr/>
          <p:nvPr/>
        </p:nvSpPr>
        <p:spPr>
          <a:xfrm>
            <a:off x="8316913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717F0B-7D12-428E-8002-845F6C918CF4}"/>
              </a:ext>
            </a:extLst>
          </p:cNvPr>
          <p:cNvSpPr/>
          <p:nvPr/>
        </p:nvSpPr>
        <p:spPr>
          <a:xfrm>
            <a:off x="947738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5D1E35-D9B1-4D2C-BB97-5CBBCD1353F1}"/>
              </a:ext>
            </a:extLst>
          </p:cNvPr>
          <p:cNvSpPr/>
          <p:nvPr/>
        </p:nvSpPr>
        <p:spPr>
          <a:xfrm>
            <a:off x="2420938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51D48D-1CD7-4FE7-B736-126303DE7B0E}"/>
              </a:ext>
            </a:extLst>
          </p:cNvPr>
          <p:cNvSpPr/>
          <p:nvPr/>
        </p:nvSpPr>
        <p:spPr>
          <a:xfrm>
            <a:off x="3895725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E22414-DD5C-46CB-97A7-594E4EDFD97B}"/>
              </a:ext>
            </a:extLst>
          </p:cNvPr>
          <p:cNvSpPr/>
          <p:nvPr/>
        </p:nvSpPr>
        <p:spPr>
          <a:xfrm>
            <a:off x="5368925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E65153-5519-4CEC-A424-2299688AAEC8}"/>
              </a:ext>
            </a:extLst>
          </p:cNvPr>
          <p:cNvSpPr/>
          <p:nvPr/>
        </p:nvSpPr>
        <p:spPr>
          <a:xfrm>
            <a:off x="6843713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72959D-EEE4-43F3-ACD7-8F697A9BC62B}"/>
              </a:ext>
            </a:extLst>
          </p:cNvPr>
          <p:cNvSpPr/>
          <p:nvPr/>
        </p:nvSpPr>
        <p:spPr>
          <a:xfrm>
            <a:off x="8316913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1086C4-8049-4D25-A23A-18E38A054998}"/>
              </a:ext>
            </a:extLst>
          </p:cNvPr>
          <p:cNvSpPr/>
          <p:nvPr/>
        </p:nvSpPr>
        <p:spPr>
          <a:xfrm>
            <a:off x="9791700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A0FC06-67C4-4541-8177-CAEA1031D7A7}"/>
              </a:ext>
            </a:extLst>
          </p:cNvPr>
          <p:cNvSpPr/>
          <p:nvPr/>
        </p:nvSpPr>
        <p:spPr>
          <a:xfrm>
            <a:off x="9791700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2B0EE2C-7F6F-4682-B6DE-CF877929FD34}"/>
              </a:ext>
            </a:extLst>
          </p:cNvPr>
          <p:cNvSpPr/>
          <p:nvPr/>
        </p:nvSpPr>
        <p:spPr>
          <a:xfrm>
            <a:off x="1589088" y="50371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E055C84-C620-47A0-85AC-860A1C15588C}"/>
              </a:ext>
            </a:extLst>
          </p:cNvPr>
          <p:cNvSpPr/>
          <p:nvPr/>
        </p:nvSpPr>
        <p:spPr>
          <a:xfrm>
            <a:off x="3060700" y="5037138"/>
            <a:ext cx="188913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23C593B-AE11-482A-B2F0-197FFFC135DF}"/>
              </a:ext>
            </a:extLst>
          </p:cNvPr>
          <p:cNvSpPr/>
          <p:nvPr/>
        </p:nvSpPr>
        <p:spPr>
          <a:xfrm>
            <a:off x="453548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D693F9A-1FB5-4B74-8E1E-95F8FF0FC2D9}"/>
              </a:ext>
            </a:extLst>
          </p:cNvPr>
          <p:cNvSpPr/>
          <p:nvPr/>
        </p:nvSpPr>
        <p:spPr>
          <a:xfrm>
            <a:off x="6013450" y="35639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A87ABCB-4F80-4482-8399-DCB953C3403E}"/>
              </a:ext>
            </a:extLst>
          </p:cNvPr>
          <p:cNvSpPr/>
          <p:nvPr/>
        </p:nvSpPr>
        <p:spPr>
          <a:xfrm>
            <a:off x="7486650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E529B7A-0595-4935-82A5-EA871C6EED98}"/>
              </a:ext>
            </a:extLst>
          </p:cNvPr>
          <p:cNvSpPr/>
          <p:nvPr/>
        </p:nvSpPr>
        <p:spPr>
          <a:xfrm>
            <a:off x="8963025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C3B8140-B06D-4BB4-81DB-B208FA8FD982}"/>
              </a:ext>
            </a:extLst>
          </p:cNvPr>
          <p:cNvSpPr/>
          <p:nvPr/>
        </p:nvSpPr>
        <p:spPr>
          <a:xfrm>
            <a:off x="1043463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0377" name="TextBox 52">
            <a:extLst>
              <a:ext uri="{FF2B5EF4-FFF2-40B4-BE49-F238E27FC236}">
                <a16:creationId xmlns:a16="http://schemas.microsoft.com/office/drawing/2014/main" id="{D6E94273-72F5-4CE1-AC2E-788B20782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175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p4</a:t>
            </a:r>
          </a:p>
        </p:txBody>
      </p:sp>
      <p:sp>
        <p:nvSpPr>
          <p:cNvPr id="100378" name="TextBox 53">
            <a:extLst>
              <a:ext uri="{FF2B5EF4-FFF2-40B4-BE49-F238E27FC236}">
                <a16:creationId xmlns:a16="http://schemas.microsoft.com/office/drawing/2014/main" id="{BD7A2CB4-756E-4EBB-917C-EFDB50EC7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875" y="5226050"/>
            <a:ext cx="423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p1</a:t>
            </a:r>
          </a:p>
        </p:txBody>
      </p:sp>
      <p:sp>
        <p:nvSpPr>
          <p:cNvPr id="100379" name="TextBox 54">
            <a:extLst>
              <a:ext uri="{FF2B5EF4-FFF2-40B4-BE49-F238E27FC236}">
                <a16:creationId xmlns:a16="http://schemas.microsoft.com/office/drawing/2014/main" id="{3D0C5DBD-39D5-4409-8236-78B957889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188" y="5226050"/>
            <a:ext cx="422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EEC77FC-7FF5-4B00-A1BE-79F3087A0165}"/>
              </a:ext>
            </a:extLst>
          </p:cNvPr>
          <p:cNvSpPr/>
          <p:nvPr/>
        </p:nvSpPr>
        <p:spPr>
          <a:xfrm>
            <a:off x="1957388" y="5037138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2A59B68-E27B-4394-ABBB-A536FE79AA77}"/>
              </a:ext>
            </a:extLst>
          </p:cNvPr>
          <p:cNvSpPr/>
          <p:nvPr/>
        </p:nvSpPr>
        <p:spPr>
          <a:xfrm>
            <a:off x="2327275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2204307-9F04-4C1A-86E9-04E47DBBD9A3}"/>
              </a:ext>
            </a:extLst>
          </p:cNvPr>
          <p:cNvSpPr/>
          <p:nvPr/>
        </p:nvSpPr>
        <p:spPr>
          <a:xfrm>
            <a:off x="2698750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751322B-FC56-4E1C-9421-5B5C67F3BF3D}"/>
              </a:ext>
            </a:extLst>
          </p:cNvPr>
          <p:cNvSpPr/>
          <p:nvPr/>
        </p:nvSpPr>
        <p:spPr>
          <a:xfrm>
            <a:off x="3432175" y="506888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0384" name="TextBox 35">
            <a:extLst>
              <a:ext uri="{FF2B5EF4-FFF2-40B4-BE49-F238E27FC236}">
                <a16:creationId xmlns:a16="http://schemas.microsoft.com/office/drawing/2014/main" id="{97E84249-9F11-4CCE-8B98-EDEFA00AE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p3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37AAD83-84B7-4B61-B00F-32428AE8DE3F}"/>
              </a:ext>
            </a:extLst>
          </p:cNvPr>
          <p:cNvSpPr/>
          <p:nvPr/>
        </p:nvSpPr>
        <p:spPr>
          <a:xfrm>
            <a:off x="3800475" y="51228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90C6F0F-6529-4265-B8C9-E0AFE231FB08}"/>
              </a:ext>
            </a:extLst>
          </p:cNvPr>
          <p:cNvSpPr/>
          <p:nvPr/>
        </p:nvSpPr>
        <p:spPr>
          <a:xfrm>
            <a:off x="4167188" y="517048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>
            <a:extLst>
              <a:ext uri="{FF2B5EF4-FFF2-40B4-BE49-F238E27FC236}">
                <a16:creationId xmlns:a16="http://schemas.microsoft.com/office/drawing/2014/main" id="{E457DBD6-EE41-4109-909B-AFA66E844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Algorithm to add in spline points</a:t>
            </a:r>
          </a:p>
        </p:txBody>
      </p:sp>
      <p:sp>
        <p:nvSpPr>
          <p:cNvPr id="75779" name="Content Placeholder 2">
            <a:extLst>
              <a:ext uri="{FF2B5EF4-FFF2-40B4-BE49-F238E27FC236}">
                <a16:creationId xmlns:a16="http://schemas.microsoft.com/office/drawing/2014/main" id="{8ECF625C-4E64-422F-8FC6-51D7C920D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pOut</a:t>
            </a:r>
            <a:r>
              <a:rPr lang="en-US" altLang="en-US" dirty="0"/>
              <a:t> = </a:t>
            </a:r>
            <a:r>
              <a:rPr lang="de-DE" altLang="en-US" dirty="0"/>
              <a:t>CatmullRom(v1, v2, v3, v4, t)</a:t>
            </a:r>
            <a:endParaRPr lang="en-US" alt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2BFEE6-AEFD-4E30-BBB1-262EBCB70AA2}"/>
              </a:ext>
            </a:extLst>
          </p:cNvPr>
          <p:cNvSpPr/>
          <p:nvPr/>
        </p:nvSpPr>
        <p:spPr>
          <a:xfrm>
            <a:off x="947738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FFA2CD-C312-4A35-89B2-4C6F85B6CC27}"/>
              </a:ext>
            </a:extLst>
          </p:cNvPr>
          <p:cNvSpPr/>
          <p:nvPr/>
        </p:nvSpPr>
        <p:spPr>
          <a:xfrm>
            <a:off x="2420938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6B1015-E2D6-47A7-B8FF-496360CCBD64}"/>
              </a:ext>
            </a:extLst>
          </p:cNvPr>
          <p:cNvSpPr/>
          <p:nvPr/>
        </p:nvSpPr>
        <p:spPr>
          <a:xfrm>
            <a:off x="3895725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E7C822-C695-422B-8D4C-97AE93663719}"/>
              </a:ext>
            </a:extLst>
          </p:cNvPr>
          <p:cNvSpPr/>
          <p:nvPr/>
        </p:nvSpPr>
        <p:spPr>
          <a:xfrm>
            <a:off x="5368925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86499-1705-4FF1-8614-1A79D370ADD9}"/>
              </a:ext>
            </a:extLst>
          </p:cNvPr>
          <p:cNvSpPr/>
          <p:nvPr/>
        </p:nvSpPr>
        <p:spPr>
          <a:xfrm>
            <a:off x="6843713" y="4394200"/>
            <a:ext cx="1473200" cy="1474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CE52FF-0AB3-4666-889F-44E903E9B1E7}"/>
              </a:ext>
            </a:extLst>
          </p:cNvPr>
          <p:cNvSpPr/>
          <p:nvPr/>
        </p:nvSpPr>
        <p:spPr>
          <a:xfrm>
            <a:off x="8316913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49D282-0EFD-40F0-9320-0A8D13C5F505}"/>
              </a:ext>
            </a:extLst>
          </p:cNvPr>
          <p:cNvSpPr/>
          <p:nvPr/>
        </p:nvSpPr>
        <p:spPr>
          <a:xfrm>
            <a:off x="947738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77F83A-A470-4247-84A6-97AC3932330F}"/>
              </a:ext>
            </a:extLst>
          </p:cNvPr>
          <p:cNvSpPr/>
          <p:nvPr/>
        </p:nvSpPr>
        <p:spPr>
          <a:xfrm>
            <a:off x="2420938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42CD57-DB29-4A60-AAC2-D41C760B5DDC}"/>
              </a:ext>
            </a:extLst>
          </p:cNvPr>
          <p:cNvSpPr/>
          <p:nvPr/>
        </p:nvSpPr>
        <p:spPr>
          <a:xfrm>
            <a:off x="3895725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21B337-9724-458F-BC86-90A0C2BABDBC}"/>
              </a:ext>
            </a:extLst>
          </p:cNvPr>
          <p:cNvSpPr/>
          <p:nvPr/>
        </p:nvSpPr>
        <p:spPr>
          <a:xfrm>
            <a:off x="5368925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199E0-6C8D-4910-B11B-2E7448A1666A}"/>
              </a:ext>
            </a:extLst>
          </p:cNvPr>
          <p:cNvSpPr/>
          <p:nvPr/>
        </p:nvSpPr>
        <p:spPr>
          <a:xfrm>
            <a:off x="6843713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B5A830-F59A-4A4F-B0F0-826DC84C9F60}"/>
              </a:ext>
            </a:extLst>
          </p:cNvPr>
          <p:cNvSpPr/>
          <p:nvPr/>
        </p:nvSpPr>
        <p:spPr>
          <a:xfrm>
            <a:off x="8316913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E40024-43E9-49F3-BBB7-CC9AD8114582}"/>
              </a:ext>
            </a:extLst>
          </p:cNvPr>
          <p:cNvSpPr/>
          <p:nvPr/>
        </p:nvSpPr>
        <p:spPr>
          <a:xfrm>
            <a:off x="9791700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8BCAFC-8C2A-41E4-ACB8-A9E4948BAA5D}"/>
              </a:ext>
            </a:extLst>
          </p:cNvPr>
          <p:cNvSpPr/>
          <p:nvPr/>
        </p:nvSpPr>
        <p:spPr>
          <a:xfrm>
            <a:off x="9791700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0886AC-8684-440C-8487-4021DF797F8A}"/>
              </a:ext>
            </a:extLst>
          </p:cNvPr>
          <p:cNvSpPr/>
          <p:nvPr/>
        </p:nvSpPr>
        <p:spPr>
          <a:xfrm>
            <a:off x="1589088" y="50371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6509D89-8315-4D87-9E69-DBD7E2C70591}"/>
              </a:ext>
            </a:extLst>
          </p:cNvPr>
          <p:cNvSpPr/>
          <p:nvPr/>
        </p:nvSpPr>
        <p:spPr>
          <a:xfrm>
            <a:off x="3060700" y="5037138"/>
            <a:ext cx="188913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94BE6F-EC68-4381-AF3A-79B94F8E4F89}"/>
              </a:ext>
            </a:extLst>
          </p:cNvPr>
          <p:cNvSpPr/>
          <p:nvPr/>
        </p:nvSpPr>
        <p:spPr>
          <a:xfrm>
            <a:off x="453548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0CBA947-4C06-450B-B3E0-96936D229D1A}"/>
              </a:ext>
            </a:extLst>
          </p:cNvPr>
          <p:cNvSpPr/>
          <p:nvPr/>
        </p:nvSpPr>
        <p:spPr>
          <a:xfrm>
            <a:off x="6013450" y="35639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6696140-2790-4C50-9F08-2D3D9C27B697}"/>
              </a:ext>
            </a:extLst>
          </p:cNvPr>
          <p:cNvSpPr/>
          <p:nvPr/>
        </p:nvSpPr>
        <p:spPr>
          <a:xfrm>
            <a:off x="7486650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2D2A3E7-5831-4C88-8691-A29885F1366D}"/>
              </a:ext>
            </a:extLst>
          </p:cNvPr>
          <p:cNvSpPr/>
          <p:nvPr/>
        </p:nvSpPr>
        <p:spPr>
          <a:xfrm>
            <a:off x="8963025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6041AB5-FEE4-4239-89B1-7E4E5479B524}"/>
              </a:ext>
            </a:extLst>
          </p:cNvPr>
          <p:cNvSpPr/>
          <p:nvPr/>
        </p:nvSpPr>
        <p:spPr>
          <a:xfrm>
            <a:off x="1043463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1401" name="TextBox 52">
            <a:extLst>
              <a:ext uri="{FF2B5EF4-FFF2-40B4-BE49-F238E27FC236}">
                <a16:creationId xmlns:a16="http://schemas.microsoft.com/office/drawing/2014/main" id="{53AE8555-C12E-4CC4-9BBE-AE0359E73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175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p4</a:t>
            </a:r>
          </a:p>
        </p:txBody>
      </p:sp>
      <p:sp>
        <p:nvSpPr>
          <p:cNvPr id="101402" name="TextBox 53">
            <a:extLst>
              <a:ext uri="{FF2B5EF4-FFF2-40B4-BE49-F238E27FC236}">
                <a16:creationId xmlns:a16="http://schemas.microsoft.com/office/drawing/2014/main" id="{6EB0C474-0D2E-43C9-BAB6-F9985C152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875" y="5226050"/>
            <a:ext cx="423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p1</a:t>
            </a:r>
          </a:p>
        </p:txBody>
      </p:sp>
      <p:sp>
        <p:nvSpPr>
          <p:cNvPr id="101403" name="TextBox 54">
            <a:extLst>
              <a:ext uri="{FF2B5EF4-FFF2-40B4-BE49-F238E27FC236}">
                <a16:creationId xmlns:a16="http://schemas.microsoft.com/office/drawing/2014/main" id="{CA5E8074-6B86-4E01-923F-3A5855EF2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188" y="5226050"/>
            <a:ext cx="422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A56068F-6470-4C36-9076-A5775953A4E8}"/>
              </a:ext>
            </a:extLst>
          </p:cNvPr>
          <p:cNvSpPr/>
          <p:nvPr/>
        </p:nvSpPr>
        <p:spPr>
          <a:xfrm>
            <a:off x="1957388" y="5037138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BA76B53-51B5-4602-9F5A-4371EE8C2B50}"/>
              </a:ext>
            </a:extLst>
          </p:cNvPr>
          <p:cNvSpPr/>
          <p:nvPr/>
        </p:nvSpPr>
        <p:spPr>
          <a:xfrm>
            <a:off x="2327275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95E13B-1651-4A8F-9DB8-2B76FCDB551E}"/>
              </a:ext>
            </a:extLst>
          </p:cNvPr>
          <p:cNvSpPr/>
          <p:nvPr/>
        </p:nvSpPr>
        <p:spPr>
          <a:xfrm>
            <a:off x="2698750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E65CA5E-0F49-4D2A-B357-7F243433B0AF}"/>
              </a:ext>
            </a:extLst>
          </p:cNvPr>
          <p:cNvSpPr/>
          <p:nvPr/>
        </p:nvSpPr>
        <p:spPr>
          <a:xfrm>
            <a:off x="3432175" y="506888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1408" name="TextBox 35">
            <a:extLst>
              <a:ext uri="{FF2B5EF4-FFF2-40B4-BE49-F238E27FC236}">
                <a16:creationId xmlns:a16="http://schemas.microsoft.com/office/drawing/2014/main" id="{FEAC6F3A-DA03-4A95-96AB-A9F937DD0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p3</a:t>
            </a:r>
          </a:p>
        </p:txBody>
      </p:sp>
      <p:sp>
        <p:nvSpPr>
          <p:cNvPr id="101409" name="TextBox 40">
            <a:extLst>
              <a:ext uri="{FF2B5EF4-FFF2-40B4-BE49-F238E27FC236}">
                <a16:creationId xmlns:a16="http://schemas.microsoft.com/office/drawing/2014/main" id="{B0AD7218-3014-4E7C-8D85-B1A59A049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4108450"/>
            <a:ext cx="9032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/>
              <a:t>t = 0.25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pOut</a:t>
            </a:r>
            <a:endParaRPr lang="en-US" altLang="en-US" sz="18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440AB2C-5F52-4A70-B9D3-0076D81EFA82}"/>
              </a:ext>
            </a:extLst>
          </p:cNvPr>
          <p:cNvSpPr/>
          <p:nvPr/>
        </p:nvSpPr>
        <p:spPr>
          <a:xfrm>
            <a:off x="3800475" y="51228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453286C-2C61-44AB-B314-B3141CF76325}"/>
              </a:ext>
            </a:extLst>
          </p:cNvPr>
          <p:cNvSpPr/>
          <p:nvPr/>
        </p:nvSpPr>
        <p:spPr>
          <a:xfrm>
            <a:off x="4167188" y="517048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094A534-28F9-4437-9847-581FA906F8D0}"/>
              </a:ext>
            </a:extLst>
          </p:cNvPr>
          <p:cNvSpPr/>
          <p:nvPr/>
        </p:nvSpPr>
        <p:spPr>
          <a:xfrm>
            <a:off x="4970463" y="4779963"/>
            <a:ext cx="188912" cy="1889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>
            <a:extLst>
              <a:ext uri="{FF2B5EF4-FFF2-40B4-BE49-F238E27FC236}">
                <a16:creationId xmlns:a16="http://schemas.microsoft.com/office/drawing/2014/main" id="{FDAFC1CE-5930-467A-8C5E-C964B8F43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Algorithm to add in spline points</a:t>
            </a:r>
          </a:p>
        </p:txBody>
      </p:sp>
      <p:sp>
        <p:nvSpPr>
          <p:cNvPr id="76803" name="Content Placeholder 2">
            <a:extLst>
              <a:ext uri="{FF2B5EF4-FFF2-40B4-BE49-F238E27FC236}">
                <a16:creationId xmlns:a16="http://schemas.microsoft.com/office/drawing/2014/main" id="{D847471F-C9AA-4D14-BE90-133EEB2B6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pOut</a:t>
            </a:r>
            <a:r>
              <a:rPr lang="en-US" altLang="en-US" dirty="0"/>
              <a:t> = </a:t>
            </a:r>
            <a:r>
              <a:rPr lang="de-DE" altLang="en-US" dirty="0"/>
              <a:t>CatmullRom(v1, v2, v3, v4, t)</a:t>
            </a:r>
            <a:endParaRPr lang="en-US" alt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990963-9CEC-4232-9924-E24C5BA5FD1C}"/>
              </a:ext>
            </a:extLst>
          </p:cNvPr>
          <p:cNvSpPr/>
          <p:nvPr/>
        </p:nvSpPr>
        <p:spPr>
          <a:xfrm>
            <a:off x="947738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87A70C-C972-4432-AF58-5D0A8666877F}"/>
              </a:ext>
            </a:extLst>
          </p:cNvPr>
          <p:cNvSpPr/>
          <p:nvPr/>
        </p:nvSpPr>
        <p:spPr>
          <a:xfrm>
            <a:off x="2420938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52D22-9907-4C29-8036-271B85F2B63F}"/>
              </a:ext>
            </a:extLst>
          </p:cNvPr>
          <p:cNvSpPr/>
          <p:nvPr/>
        </p:nvSpPr>
        <p:spPr>
          <a:xfrm>
            <a:off x="3895725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47365A-98E4-41F6-BA49-C983D7ADD4BB}"/>
              </a:ext>
            </a:extLst>
          </p:cNvPr>
          <p:cNvSpPr/>
          <p:nvPr/>
        </p:nvSpPr>
        <p:spPr>
          <a:xfrm>
            <a:off x="5368925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424F86-048A-4892-B91B-6FB174BF7C75}"/>
              </a:ext>
            </a:extLst>
          </p:cNvPr>
          <p:cNvSpPr/>
          <p:nvPr/>
        </p:nvSpPr>
        <p:spPr>
          <a:xfrm>
            <a:off x="6843713" y="4394200"/>
            <a:ext cx="1473200" cy="1474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2DB908-C071-4F6D-8A7A-3FE8C3538529}"/>
              </a:ext>
            </a:extLst>
          </p:cNvPr>
          <p:cNvSpPr/>
          <p:nvPr/>
        </p:nvSpPr>
        <p:spPr>
          <a:xfrm>
            <a:off x="8316913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A089EB-E701-41E0-B8A6-7C2BAB5BE85C}"/>
              </a:ext>
            </a:extLst>
          </p:cNvPr>
          <p:cNvSpPr/>
          <p:nvPr/>
        </p:nvSpPr>
        <p:spPr>
          <a:xfrm>
            <a:off x="947738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5193ED-E82C-4CBB-91DA-E3D0D0D55785}"/>
              </a:ext>
            </a:extLst>
          </p:cNvPr>
          <p:cNvSpPr/>
          <p:nvPr/>
        </p:nvSpPr>
        <p:spPr>
          <a:xfrm>
            <a:off x="2420938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34139E-5CF4-4E11-B952-67385F0B9775}"/>
              </a:ext>
            </a:extLst>
          </p:cNvPr>
          <p:cNvSpPr/>
          <p:nvPr/>
        </p:nvSpPr>
        <p:spPr>
          <a:xfrm>
            <a:off x="3895725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DF1676-E27D-482C-87A6-6CBEDF05CCB8}"/>
              </a:ext>
            </a:extLst>
          </p:cNvPr>
          <p:cNvSpPr/>
          <p:nvPr/>
        </p:nvSpPr>
        <p:spPr>
          <a:xfrm>
            <a:off x="5368925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1B745F-3316-48B6-ACE8-92DC99A31F97}"/>
              </a:ext>
            </a:extLst>
          </p:cNvPr>
          <p:cNvSpPr/>
          <p:nvPr/>
        </p:nvSpPr>
        <p:spPr>
          <a:xfrm>
            <a:off x="6843713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33561D-B1FF-4BED-8D7A-F24A1000EF0C}"/>
              </a:ext>
            </a:extLst>
          </p:cNvPr>
          <p:cNvSpPr/>
          <p:nvPr/>
        </p:nvSpPr>
        <p:spPr>
          <a:xfrm>
            <a:off x="8316913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4DEDD-60C5-42F1-84A6-A788C247A2B7}"/>
              </a:ext>
            </a:extLst>
          </p:cNvPr>
          <p:cNvSpPr/>
          <p:nvPr/>
        </p:nvSpPr>
        <p:spPr>
          <a:xfrm>
            <a:off x="9791700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B0A032-5D94-4989-A0D3-9C16D95AC56D}"/>
              </a:ext>
            </a:extLst>
          </p:cNvPr>
          <p:cNvSpPr/>
          <p:nvPr/>
        </p:nvSpPr>
        <p:spPr>
          <a:xfrm>
            <a:off x="9791700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CCC826-AE1E-4938-A169-102A3B4C61BB}"/>
              </a:ext>
            </a:extLst>
          </p:cNvPr>
          <p:cNvSpPr/>
          <p:nvPr/>
        </p:nvSpPr>
        <p:spPr>
          <a:xfrm>
            <a:off x="1589088" y="50371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35C0EF-6C98-468B-BD8D-50649825B73D}"/>
              </a:ext>
            </a:extLst>
          </p:cNvPr>
          <p:cNvSpPr/>
          <p:nvPr/>
        </p:nvSpPr>
        <p:spPr>
          <a:xfrm>
            <a:off x="3060700" y="5037138"/>
            <a:ext cx="188913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748A87-E87F-41F1-ABDB-09F293B168F3}"/>
              </a:ext>
            </a:extLst>
          </p:cNvPr>
          <p:cNvSpPr/>
          <p:nvPr/>
        </p:nvSpPr>
        <p:spPr>
          <a:xfrm>
            <a:off x="453548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6AC7CBA-7821-4724-8580-9026D1CDDC83}"/>
              </a:ext>
            </a:extLst>
          </p:cNvPr>
          <p:cNvSpPr/>
          <p:nvPr/>
        </p:nvSpPr>
        <p:spPr>
          <a:xfrm>
            <a:off x="6013450" y="35639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E7E7213-F2DE-4F87-8F82-7B0E0048EC2A}"/>
              </a:ext>
            </a:extLst>
          </p:cNvPr>
          <p:cNvSpPr/>
          <p:nvPr/>
        </p:nvSpPr>
        <p:spPr>
          <a:xfrm>
            <a:off x="7486650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47F2695-4520-4D01-8FF0-0FE48C78C524}"/>
              </a:ext>
            </a:extLst>
          </p:cNvPr>
          <p:cNvSpPr/>
          <p:nvPr/>
        </p:nvSpPr>
        <p:spPr>
          <a:xfrm>
            <a:off x="8963025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924465-7A5B-44A1-9BC9-15214CD6B04E}"/>
              </a:ext>
            </a:extLst>
          </p:cNvPr>
          <p:cNvSpPr/>
          <p:nvPr/>
        </p:nvSpPr>
        <p:spPr>
          <a:xfrm>
            <a:off x="1043463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425" name="TextBox 52">
            <a:extLst>
              <a:ext uri="{FF2B5EF4-FFF2-40B4-BE49-F238E27FC236}">
                <a16:creationId xmlns:a16="http://schemas.microsoft.com/office/drawing/2014/main" id="{92E7612B-8152-465A-81F4-5210C7812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175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p4</a:t>
            </a:r>
          </a:p>
        </p:txBody>
      </p:sp>
      <p:sp>
        <p:nvSpPr>
          <p:cNvPr id="102426" name="TextBox 53">
            <a:extLst>
              <a:ext uri="{FF2B5EF4-FFF2-40B4-BE49-F238E27FC236}">
                <a16:creationId xmlns:a16="http://schemas.microsoft.com/office/drawing/2014/main" id="{C87D5A8C-161E-41A0-BC1A-82A78316E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875" y="5226050"/>
            <a:ext cx="423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p1</a:t>
            </a:r>
          </a:p>
        </p:txBody>
      </p:sp>
      <p:sp>
        <p:nvSpPr>
          <p:cNvPr id="102427" name="TextBox 54">
            <a:extLst>
              <a:ext uri="{FF2B5EF4-FFF2-40B4-BE49-F238E27FC236}">
                <a16:creationId xmlns:a16="http://schemas.microsoft.com/office/drawing/2014/main" id="{D4A03E88-D5E5-4D2E-807B-24C8340B6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188" y="5226050"/>
            <a:ext cx="422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B17837-6AD5-4D36-BF05-349D285C44A0}"/>
              </a:ext>
            </a:extLst>
          </p:cNvPr>
          <p:cNvSpPr/>
          <p:nvPr/>
        </p:nvSpPr>
        <p:spPr>
          <a:xfrm>
            <a:off x="1957388" y="5037138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774A684-E880-4105-8E57-C295F7B46F51}"/>
              </a:ext>
            </a:extLst>
          </p:cNvPr>
          <p:cNvSpPr/>
          <p:nvPr/>
        </p:nvSpPr>
        <p:spPr>
          <a:xfrm>
            <a:off x="2327275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1891CF-B1F9-427F-9493-09EE867A67D9}"/>
              </a:ext>
            </a:extLst>
          </p:cNvPr>
          <p:cNvSpPr/>
          <p:nvPr/>
        </p:nvSpPr>
        <p:spPr>
          <a:xfrm>
            <a:off x="2698750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0C7B50-1EAC-4C85-B9C9-C0929CCADBA1}"/>
              </a:ext>
            </a:extLst>
          </p:cNvPr>
          <p:cNvSpPr/>
          <p:nvPr/>
        </p:nvSpPr>
        <p:spPr>
          <a:xfrm>
            <a:off x="3432175" y="506888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432" name="TextBox 35">
            <a:extLst>
              <a:ext uri="{FF2B5EF4-FFF2-40B4-BE49-F238E27FC236}">
                <a16:creationId xmlns:a16="http://schemas.microsoft.com/office/drawing/2014/main" id="{D539AB41-962B-4C75-A722-1480457F8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p3</a:t>
            </a:r>
          </a:p>
        </p:txBody>
      </p:sp>
      <p:sp>
        <p:nvSpPr>
          <p:cNvPr id="102433" name="TextBox 40">
            <a:extLst>
              <a:ext uri="{FF2B5EF4-FFF2-40B4-BE49-F238E27FC236}">
                <a16:creationId xmlns:a16="http://schemas.microsoft.com/office/drawing/2014/main" id="{DD7C3A53-C53B-49E5-9C74-7201F2249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9513" y="3648075"/>
            <a:ext cx="78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/>
              <a:t>t = 0.5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pOut</a:t>
            </a:r>
            <a:endParaRPr lang="en-US" altLang="en-US" sz="18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D07DA96-1D82-4977-A5C5-FB8346BFCEA1}"/>
              </a:ext>
            </a:extLst>
          </p:cNvPr>
          <p:cNvSpPr/>
          <p:nvPr/>
        </p:nvSpPr>
        <p:spPr>
          <a:xfrm>
            <a:off x="3800475" y="51228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2683D0B-F944-4586-98AA-288B94794574}"/>
              </a:ext>
            </a:extLst>
          </p:cNvPr>
          <p:cNvSpPr/>
          <p:nvPr/>
        </p:nvSpPr>
        <p:spPr>
          <a:xfrm>
            <a:off x="4167188" y="517048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A5E6A3F-D7EE-4D4C-B4E3-355FFE4E1917}"/>
              </a:ext>
            </a:extLst>
          </p:cNvPr>
          <p:cNvSpPr/>
          <p:nvPr/>
        </p:nvSpPr>
        <p:spPr>
          <a:xfrm>
            <a:off x="4970463" y="47799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56B9FA8-5EB5-46C2-A7CE-945C13036FA8}"/>
              </a:ext>
            </a:extLst>
          </p:cNvPr>
          <p:cNvSpPr/>
          <p:nvPr/>
        </p:nvSpPr>
        <p:spPr>
          <a:xfrm>
            <a:off x="5275263" y="4300538"/>
            <a:ext cx="188912" cy="1889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elated image">
            <a:extLst>
              <a:ext uri="{FF2B5EF4-FFF2-40B4-BE49-F238E27FC236}">
                <a16:creationId xmlns:a16="http://schemas.microsoft.com/office/drawing/2014/main" id="{2061200D-6DDE-4051-A1D6-74EE3C46E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72963" cy="919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1">
            <a:extLst>
              <a:ext uri="{FF2B5EF4-FFF2-40B4-BE49-F238E27FC236}">
                <a16:creationId xmlns:a16="http://schemas.microsoft.com/office/drawing/2014/main" id="{392EE68A-AFE0-43D2-9BF4-5E444C706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13" y="2006600"/>
            <a:ext cx="10523537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6000">
                <a:solidFill>
                  <a:schemeClr val="bg1"/>
                </a:solidFill>
                <a:latin typeface="Sitka Banner" panose="02000505000000020004" pitchFamily="2" charset="0"/>
              </a:rPr>
              <a:t>THIS SEARCH SPACE REPRESENTATION TYPICALLY HAS THE MOST NODES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>
            <a:extLst>
              <a:ext uri="{FF2B5EF4-FFF2-40B4-BE49-F238E27FC236}">
                <a16:creationId xmlns:a16="http://schemas.microsoft.com/office/drawing/2014/main" id="{113433D6-1187-4CB4-8BAC-4258B64D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Algorithm to add in spline points</a:t>
            </a:r>
          </a:p>
        </p:txBody>
      </p:sp>
      <p:sp>
        <p:nvSpPr>
          <p:cNvPr id="77827" name="Content Placeholder 2">
            <a:extLst>
              <a:ext uri="{FF2B5EF4-FFF2-40B4-BE49-F238E27FC236}">
                <a16:creationId xmlns:a16="http://schemas.microsoft.com/office/drawing/2014/main" id="{95D144CD-6087-4CDD-B8EC-B9AFDF59E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pOut</a:t>
            </a:r>
            <a:r>
              <a:rPr lang="en-US" altLang="en-US" dirty="0"/>
              <a:t> = </a:t>
            </a:r>
            <a:r>
              <a:rPr lang="de-DE" altLang="en-US" dirty="0"/>
              <a:t>CatmullRom(v1, v2, v3, v4, t)</a:t>
            </a:r>
            <a:endParaRPr lang="en-US" alt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318A65-E027-40E2-ADFC-26C5A431B80A}"/>
              </a:ext>
            </a:extLst>
          </p:cNvPr>
          <p:cNvSpPr/>
          <p:nvPr/>
        </p:nvSpPr>
        <p:spPr>
          <a:xfrm>
            <a:off x="947738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DA9157-9369-4D89-ABDB-75683EBE2AA5}"/>
              </a:ext>
            </a:extLst>
          </p:cNvPr>
          <p:cNvSpPr/>
          <p:nvPr/>
        </p:nvSpPr>
        <p:spPr>
          <a:xfrm>
            <a:off x="2420938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33189B-4C8A-4D10-8E51-8083DE94F2B1}"/>
              </a:ext>
            </a:extLst>
          </p:cNvPr>
          <p:cNvSpPr/>
          <p:nvPr/>
        </p:nvSpPr>
        <p:spPr>
          <a:xfrm>
            <a:off x="3895725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157EAB-C8DE-4903-BF9E-4A7E6F87D6C9}"/>
              </a:ext>
            </a:extLst>
          </p:cNvPr>
          <p:cNvSpPr/>
          <p:nvPr/>
        </p:nvSpPr>
        <p:spPr>
          <a:xfrm>
            <a:off x="5368925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3F9525-3ADF-42AF-BDEE-F00C3214820B}"/>
              </a:ext>
            </a:extLst>
          </p:cNvPr>
          <p:cNvSpPr/>
          <p:nvPr/>
        </p:nvSpPr>
        <p:spPr>
          <a:xfrm>
            <a:off x="6843713" y="4394200"/>
            <a:ext cx="1473200" cy="1474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85C68F-9417-42C5-8C3D-E85AED54B67C}"/>
              </a:ext>
            </a:extLst>
          </p:cNvPr>
          <p:cNvSpPr/>
          <p:nvPr/>
        </p:nvSpPr>
        <p:spPr>
          <a:xfrm>
            <a:off x="8316913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87E456-9E14-4B73-AFE1-2692CE320BE7}"/>
              </a:ext>
            </a:extLst>
          </p:cNvPr>
          <p:cNvSpPr/>
          <p:nvPr/>
        </p:nvSpPr>
        <p:spPr>
          <a:xfrm>
            <a:off x="947738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0DBA8F-DEE3-47A2-B521-97F40A75FCDE}"/>
              </a:ext>
            </a:extLst>
          </p:cNvPr>
          <p:cNvSpPr/>
          <p:nvPr/>
        </p:nvSpPr>
        <p:spPr>
          <a:xfrm>
            <a:off x="2420938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6631ED-CCD7-4333-A3EC-FD89DD3EE90B}"/>
              </a:ext>
            </a:extLst>
          </p:cNvPr>
          <p:cNvSpPr/>
          <p:nvPr/>
        </p:nvSpPr>
        <p:spPr>
          <a:xfrm>
            <a:off x="3895725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E6E99E-8918-4FC1-B36C-A87CF3F07D2B}"/>
              </a:ext>
            </a:extLst>
          </p:cNvPr>
          <p:cNvSpPr/>
          <p:nvPr/>
        </p:nvSpPr>
        <p:spPr>
          <a:xfrm>
            <a:off x="5368925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6DA103-4E49-4343-B3FB-1276916645E3}"/>
              </a:ext>
            </a:extLst>
          </p:cNvPr>
          <p:cNvSpPr/>
          <p:nvPr/>
        </p:nvSpPr>
        <p:spPr>
          <a:xfrm>
            <a:off x="6843713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10397B-C623-421C-A672-B9973E652986}"/>
              </a:ext>
            </a:extLst>
          </p:cNvPr>
          <p:cNvSpPr/>
          <p:nvPr/>
        </p:nvSpPr>
        <p:spPr>
          <a:xfrm>
            <a:off x="8316913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1B17A-0CE9-492F-B073-1C7F18E6E94A}"/>
              </a:ext>
            </a:extLst>
          </p:cNvPr>
          <p:cNvSpPr/>
          <p:nvPr/>
        </p:nvSpPr>
        <p:spPr>
          <a:xfrm>
            <a:off x="9791700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E8D6E4-F087-4BF8-9F8C-5C85C2DA970C}"/>
              </a:ext>
            </a:extLst>
          </p:cNvPr>
          <p:cNvSpPr/>
          <p:nvPr/>
        </p:nvSpPr>
        <p:spPr>
          <a:xfrm>
            <a:off x="9791700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4F0D8CC-E1B8-4C4F-B2EF-010FA71A66C8}"/>
              </a:ext>
            </a:extLst>
          </p:cNvPr>
          <p:cNvSpPr/>
          <p:nvPr/>
        </p:nvSpPr>
        <p:spPr>
          <a:xfrm>
            <a:off x="1589088" y="50371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B37987-9B7B-4224-AB4A-24CD397739D6}"/>
              </a:ext>
            </a:extLst>
          </p:cNvPr>
          <p:cNvSpPr/>
          <p:nvPr/>
        </p:nvSpPr>
        <p:spPr>
          <a:xfrm>
            <a:off x="3060700" y="5037138"/>
            <a:ext cx="188913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850C329-AAC7-49C4-BED6-96ECC905F79E}"/>
              </a:ext>
            </a:extLst>
          </p:cNvPr>
          <p:cNvSpPr/>
          <p:nvPr/>
        </p:nvSpPr>
        <p:spPr>
          <a:xfrm>
            <a:off x="453548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10FA323-10F3-4546-85BB-3C1642E4C587}"/>
              </a:ext>
            </a:extLst>
          </p:cNvPr>
          <p:cNvSpPr/>
          <p:nvPr/>
        </p:nvSpPr>
        <p:spPr>
          <a:xfrm>
            <a:off x="6013450" y="35639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384646E-D4F0-4B85-AF90-F151820D603B}"/>
              </a:ext>
            </a:extLst>
          </p:cNvPr>
          <p:cNvSpPr/>
          <p:nvPr/>
        </p:nvSpPr>
        <p:spPr>
          <a:xfrm>
            <a:off x="7486650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CB8A0E7-A6A6-4CCD-885C-0D13E5B6C8C0}"/>
              </a:ext>
            </a:extLst>
          </p:cNvPr>
          <p:cNvSpPr/>
          <p:nvPr/>
        </p:nvSpPr>
        <p:spPr>
          <a:xfrm>
            <a:off x="8963025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4FA8AFC-3EAD-4DFD-A310-7C2D22F29E70}"/>
              </a:ext>
            </a:extLst>
          </p:cNvPr>
          <p:cNvSpPr/>
          <p:nvPr/>
        </p:nvSpPr>
        <p:spPr>
          <a:xfrm>
            <a:off x="1043463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3449" name="TextBox 52">
            <a:extLst>
              <a:ext uri="{FF2B5EF4-FFF2-40B4-BE49-F238E27FC236}">
                <a16:creationId xmlns:a16="http://schemas.microsoft.com/office/drawing/2014/main" id="{C35C5C32-5A58-4FB2-8A59-22F5C1906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175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p4</a:t>
            </a:r>
          </a:p>
        </p:txBody>
      </p:sp>
      <p:sp>
        <p:nvSpPr>
          <p:cNvPr id="103450" name="TextBox 53">
            <a:extLst>
              <a:ext uri="{FF2B5EF4-FFF2-40B4-BE49-F238E27FC236}">
                <a16:creationId xmlns:a16="http://schemas.microsoft.com/office/drawing/2014/main" id="{5EF06291-918E-4D51-AEB9-BFB33F6D2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875" y="5226050"/>
            <a:ext cx="423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p1</a:t>
            </a:r>
          </a:p>
        </p:txBody>
      </p:sp>
      <p:sp>
        <p:nvSpPr>
          <p:cNvPr id="103451" name="TextBox 54">
            <a:extLst>
              <a:ext uri="{FF2B5EF4-FFF2-40B4-BE49-F238E27FC236}">
                <a16:creationId xmlns:a16="http://schemas.microsoft.com/office/drawing/2014/main" id="{DA55FD39-36FA-4CA8-92F0-E8361E75A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188" y="5226050"/>
            <a:ext cx="422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BA8B7A6-C559-4715-B932-C5FB06E662E2}"/>
              </a:ext>
            </a:extLst>
          </p:cNvPr>
          <p:cNvSpPr/>
          <p:nvPr/>
        </p:nvSpPr>
        <p:spPr>
          <a:xfrm>
            <a:off x="1957388" y="5037138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A8ADD8F-8C7B-405C-8C77-C3D529FDC148}"/>
              </a:ext>
            </a:extLst>
          </p:cNvPr>
          <p:cNvSpPr/>
          <p:nvPr/>
        </p:nvSpPr>
        <p:spPr>
          <a:xfrm>
            <a:off x="2327275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9E45A96-5D06-4B5F-8A9F-5C84B5F9FE35}"/>
              </a:ext>
            </a:extLst>
          </p:cNvPr>
          <p:cNvSpPr/>
          <p:nvPr/>
        </p:nvSpPr>
        <p:spPr>
          <a:xfrm>
            <a:off x="2698750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DD10076-1374-45A3-A19C-6CCAB0A07373}"/>
              </a:ext>
            </a:extLst>
          </p:cNvPr>
          <p:cNvSpPr/>
          <p:nvPr/>
        </p:nvSpPr>
        <p:spPr>
          <a:xfrm>
            <a:off x="3432175" y="506888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3456" name="TextBox 35">
            <a:extLst>
              <a:ext uri="{FF2B5EF4-FFF2-40B4-BE49-F238E27FC236}">
                <a16:creationId xmlns:a16="http://schemas.microsoft.com/office/drawing/2014/main" id="{9D81761B-47CD-4154-AEB9-A597643A10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p3</a:t>
            </a:r>
          </a:p>
        </p:txBody>
      </p:sp>
      <p:sp>
        <p:nvSpPr>
          <p:cNvPr id="103457" name="TextBox 40">
            <a:extLst>
              <a:ext uri="{FF2B5EF4-FFF2-40B4-BE49-F238E27FC236}">
                <a16:creationId xmlns:a16="http://schemas.microsoft.com/office/drawing/2014/main" id="{02414732-0C78-4239-92EF-C6DF25CB1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4138" y="3151188"/>
            <a:ext cx="9048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/>
              <a:t>t = 0.75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pOut</a:t>
            </a:r>
            <a:endParaRPr lang="en-US" altLang="en-US" sz="18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895E71A-32A4-4F62-8AC7-4EEAF9FB286D}"/>
              </a:ext>
            </a:extLst>
          </p:cNvPr>
          <p:cNvSpPr/>
          <p:nvPr/>
        </p:nvSpPr>
        <p:spPr>
          <a:xfrm>
            <a:off x="3800475" y="51228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DDDEB9C-6CE4-4636-BE81-735AC123D6F2}"/>
              </a:ext>
            </a:extLst>
          </p:cNvPr>
          <p:cNvSpPr/>
          <p:nvPr/>
        </p:nvSpPr>
        <p:spPr>
          <a:xfrm>
            <a:off x="4167188" y="517048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B25C8BF-DF19-48B7-9BF9-B0537A393E51}"/>
              </a:ext>
            </a:extLst>
          </p:cNvPr>
          <p:cNvSpPr/>
          <p:nvPr/>
        </p:nvSpPr>
        <p:spPr>
          <a:xfrm>
            <a:off x="4970463" y="47799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87D2B71-9905-43F1-A183-FD9FE1ADD4DD}"/>
              </a:ext>
            </a:extLst>
          </p:cNvPr>
          <p:cNvSpPr/>
          <p:nvPr/>
        </p:nvSpPr>
        <p:spPr>
          <a:xfrm>
            <a:off x="5275263" y="430053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F9EB381-45AC-4410-813F-855514391572}"/>
              </a:ext>
            </a:extLst>
          </p:cNvPr>
          <p:cNvSpPr/>
          <p:nvPr/>
        </p:nvSpPr>
        <p:spPr>
          <a:xfrm>
            <a:off x="5588000" y="3810000"/>
            <a:ext cx="188913" cy="18891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>
            <a:extLst>
              <a:ext uri="{FF2B5EF4-FFF2-40B4-BE49-F238E27FC236}">
                <a16:creationId xmlns:a16="http://schemas.microsoft.com/office/drawing/2014/main" id="{778E095B-E8B1-417D-BC16-7C3A27649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Algorithm to add in spline points</a:t>
            </a:r>
          </a:p>
        </p:txBody>
      </p:sp>
      <p:sp>
        <p:nvSpPr>
          <p:cNvPr id="78851" name="Content Placeholder 2">
            <a:extLst>
              <a:ext uri="{FF2B5EF4-FFF2-40B4-BE49-F238E27FC236}">
                <a16:creationId xmlns:a16="http://schemas.microsoft.com/office/drawing/2014/main" id="{070E94D0-D9E7-4536-9BDB-2CC99AFF6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pOut</a:t>
            </a:r>
            <a:r>
              <a:rPr lang="en-US" altLang="en-US" dirty="0"/>
              <a:t> = </a:t>
            </a:r>
            <a:r>
              <a:rPr lang="de-DE" altLang="en-US" dirty="0"/>
              <a:t>CatmullRom(v1, v2, v3, v4, t)</a:t>
            </a:r>
            <a:endParaRPr lang="en-US" alt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5F1350-BDA1-4AC1-A92A-D04B4198258A}"/>
              </a:ext>
            </a:extLst>
          </p:cNvPr>
          <p:cNvSpPr/>
          <p:nvPr/>
        </p:nvSpPr>
        <p:spPr>
          <a:xfrm>
            <a:off x="947738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AFCC15-C7A4-40A6-97B0-3F063429F2A6}"/>
              </a:ext>
            </a:extLst>
          </p:cNvPr>
          <p:cNvSpPr/>
          <p:nvPr/>
        </p:nvSpPr>
        <p:spPr>
          <a:xfrm>
            <a:off x="2420938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440453-8EFD-4B45-80DD-F553D4C0669A}"/>
              </a:ext>
            </a:extLst>
          </p:cNvPr>
          <p:cNvSpPr/>
          <p:nvPr/>
        </p:nvSpPr>
        <p:spPr>
          <a:xfrm>
            <a:off x="3895725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CE3EC7-EE82-4040-8423-35643A418C9C}"/>
              </a:ext>
            </a:extLst>
          </p:cNvPr>
          <p:cNvSpPr/>
          <p:nvPr/>
        </p:nvSpPr>
        <p:spPr>
          <a:xfrm>
            <a:off x="5368925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0CF136-4F3C-43EA-A8A5-C687AB23109B}"/>
              </a:ext>
            </a:extLst>
          </p:cNvPr>
          <p:cNvSpPr/>
          <p:nvPr/>
        </p:nvSpPr>
        <p:spPr>
          <a:xfrm>
            <a:off x="6843713" y="4394200"/>
            <a:ext cx="1473200" cy="1474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B0907C-EA4A-46C5-9CA7-349D4313715B}"/>
              </a:ext>
            </a:extLst>
          </p:cNvPr>
          <p:cNvSpPr/>
          <p:nvPr/>
        </p:nvSpPr>
        <p:spPr>
          <a:xfrm>
            <a:off x="8316913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975461-194E-4D39-9B05-30484F4A949C}"/>
              </a:ext>
            </a:extLst>
          </p:cNvPr>
          <p:cNvSpPr/>
          <p:nvPr/>
        </p:nvSpPr>
        <p:spPr>
          <a:xfrm>
            <a:off x="947738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865D58-4FBC-4E46-B471-AE9B14BC2539}"/>
              </a:ext>
            </a:extLst>
          </p:cNvPr>
          <p:cNvSpPr/>
          <p:nvPr/>
        </p:nvSpPr>
        <p:spPr>
          <a:xfrm>
            <a:off x="2420938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B88EE-96C7-48C6-BBAE-8BC15C4443BC}"/>
              </a:ext>
            </a:extLst>
          </p:cNvPr>
          <p:cNvSpPr/>
          <p:nvPr/>
        </p:nvSpPr>
        <p:spPr>
          <a:xfrm>
            <a:off x="3895725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B3F4DC-5FAD-4CDE-8C8D-4E874815A310}"/>
              </a:ext>
            </a:extLst>
          </p:cNvPr>
          <p:cNvSpPr/>
          <p:nvPr/>
        </p:nvSpPr>
        <p:spPr>
          <a:xfrm>
            <a:off x="5368925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0337DA-A68B-4124-8ABD-363BDDC66003}"/>
              </a:ext>
            </a:extLst>
          </p:cNvPr>
          <p:cNvSpPr/>
          <p:nvPr/>
        </p:nvSpPr>
        <p:spPr>
          <a:xfrm>
            <a:off x="6843713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00B387-E41A-4818-8692-C80442E940F6}"/>
              </a:ext>
            </a:extLst>
          </p:cNvPr>
          <p:cNvSpPr/>
          <p:nvPr/>
        </p:nvSpPr>
        <p:spPr>
          <a:xfrm>
            <a:off x="8316913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33D87-3CF4-4A2F-8A47-67E8608A3746}"/>
              </a:ext>
            </a:extLst>
          </p:cNvPr>
          <p:cNvSpPr/>
          <p:nvPr/>
        </p:nvSpPr>
        <p:spPr>
          <a:xfrm>
            <a:off x="9791700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F74658-A7C2-41CA-A321-0281294CCC41}"/>
              </a:ext>
            </a:extLst>
          </p:cNvPr>
          <p:cNvSpPr/>
          <p:nvPr/>
        </p:nvSpPr>
        <p:spPr>
          <a:xfrm>
            <a:off x="9791700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8C8B3B-366B-465D-ACF1-2B5F2099F1D3}"/>
              </a:ext>
            </a:extLst>
          </p:cNvPr>
          <p:cNvSpPr/>
          <p:nvPr/>
        </p:nvSpPr>
        <p:spPr>
          <a:xfrm>
            <a:off x="1589088" y="50371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00552C-C0A6-4071-8578-E013B6909633}"/>
              </a:ext>
            </a:extLst>
          </p:cNvPr>
          <p:cNvSpPr/>
          <p:nvPr/>
        </p:nvSpPr>
        <p:spPr>
          <a:xfrm>
            <a:off x="3060700" y="5037138"/>
            <a:ext cx="188913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E78CF99-FA47-4775-9733-F4388ADD14A0}"/>
              </a:ext>
            </a:extLst>
          </p:cNvPr>
          <p:cNvSpPr/>
          <p:nvPr/>
        </p:nvSpPr>
        <p:spPr>
          <a:xfrm>
            <a:off x="453548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E5CB6E6-B9C2-42DA-AB09-96BB52683630}"/>
              </a:ext>
            </a:extLst>
          </p:cNvPr>
          <p:cNvSpPr/>
          <p:nvPr/>
        </p:nvSpPr>
        <p:spPr>
          <a:xfrm>
            <a:off x="6013450" y="35639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F1EF97-4F53-4849-8548-F76A75565FDB}"/>
              </a:ext>
            </a:extLst>
          </p:cNvPr>
          <p:cNvSpPr/>
          <p:nvPr/>
        </p:nvSpPr>
        <p:spPr>
          <a:xfrm>
            <a:off x="7486650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8F51280-B330-4B6B-895C-BAB3173AB345}"/>
              </a:ext>
            </a:extLst>
          </p:cNvPr>
          <p:cNvSpPr/>
          <p:nvPr/>
        </p:nvSpPr>
        <p:spPr>
          <a:xfrm>
            <a:off x="8963025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1CDC538-41DF-4E5B-B647-C54DE5478491}"/>
              </a:ext>
            </a:extLst>
          </p:cNvPr>
          <p:cNvSpPr/>
          <p:nvPr/>
        </p:nvSpPr>
        <p:spPr>
          <a:xfrm>
            <a:off x="1043463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4473" name="TextBox 52">
            <a:extLst>
              <a:ext uri="{FF2B5EF4-FFF2-40B4-BE49-F238E27FC236}">
                <a16:creationId xmlns:a16="http://schemas.microsoft.com/office/drawing/2014/main" id="{2E7AE2C7-8C59-437C-8A13-51EFA0522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175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p3</a:t>
            </a:r>
          </a:p>
        </p:txBody>
      </p:sp>
      <p:sp>
        <p:nvSpPr>
          <p:cNvPr id="104474" name="TextBox 53">
            <a:extLst>
              <a:ext uri="{FF2B5EF4-FFF2-40B4-BE49-F238E27FC236}">
                <a16:creationId xmlns:a16="http://schemas.microsoft.com/office/drawing/2014/main" id="{717E661B-4513-4024-8975-D3FDCA8FA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0313" y="3786188"/>
            <a:ext cx="4238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p4</a:t>
            </a:r>
          </a:p>
        </p:txBody>
      </p:sp>
      <p:sp>
        <p:nvSpPr>
          <p:cNvPr id="104475" name="TextBox 54">
            <a:extLst>
              <a:ext uri="{FF2B5EF4-FFF2-40B4-BE49-F238E27FC236}">
                <a16:creationId xmlns:a16="http://schemas.microsoft.com/office/drawing/2014/main" id="{77E05E8C-78F0-4CCD-8917-9050CFEFD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188" y="5226050"/>
            <a:ext cx="422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08BDCCB-C6E2-4CFB-971B-A0499B180000}"/>
              </a:ext>
            </a:extLst>
          </p:cNvPr>
          <p:cNvSpPr/>
          <p:nvPr/>
        </p:nvSpPr>
        <p:spPr>
          <a:xfrm>
            <a:off x="1957388" y="5037138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DF5137E-8C1F-49A9-B1BC-D44A0C190A54}"/>
              </a:ext>
            </a:extLst>
          </p:cNvPr>
          <p:cNvSpPr/>
          <p:nvPr/>
        </p:nvSpPr>
        <p:spPr>
          <a:xfrm>
            <a:off x="2327275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9F60E84-B3F8-4793-A056-ECF2FF4A2B82}"/>
              </a:ext>
            </a:extLst>
          </p:cNvPr>
          <p:cNvSpPr/>
          <p:nvPr/>
        </p:nvSpPr>
        <p:spPr>
          <a:xfrm>
            <a:off x="2698750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A69098A-B99C-455A-8405-3BCBC2FC77A4}"/>
              </a:ext>
            </a:extLst>
          </p:cNvPr>
          <p:cNvSpPr/>
          <p:nvPr/>
        </p:nvSpPr>
        <p:spPr>
          <a:xfrm>
            <a:off x="3432175" y="506888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4480" name="TextBox 35">
            <a:extLst>
              <a:ext uri="{FF2B5EF4-FFF2-40B4-BE49-F238E27FC236}">
                <a16:creationId xmlns:a16="http://schemas.microsoft.com/office/drawing/2014/main" id="{7308DA47-A097-497A-9A7A-A8C1A5D26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p2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C8588F-6EF0-4A8B-844A-F618821E71F9}"/>
              </a:ext>
            </a:extLst>
          </p:cNvPr>
          <p:cNvSpPr/>
          <p:nvPr/>
        </p:nvSpPr>
        <p:spPr>
          <a:xfrm>
            <a:off x="3800475" y="51228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A0BE3E6-38B1-41E9-B4ED-1F599345BFE1}"/>
              </a:ext>
            </a:extLst>
          </p:cNvPr>
          <p:cNvSpPr/>
          <p:nvPr/>
        </p:nvSpPr>
        <p:spPr>
          <a:xfrm>
            <a:off x="4167188" y="517048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9A40A67-CE5B-455C-8AFF-6DEE6F3EC247}"/>
              </a:ext>
            </a:extLst>
          </p:cNvPr>
          <p:cNvSpPr/>
          <p:nvPr/>
        </p:nvSpPr>
        <p:spPr>
          <a:xfrm>
            <a:off x="4970463" y="47799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34ECA98-461A-4F10-A87D-22AB5DE9218A}"/>
              </a:ext>
            </a:extLst>
          </p:cNvPr>
          <p:cNvSpPr/>
          <p:nvPr/>
        </p:nvSpPr>
        <p:spPr>
          <a:xfrm>
            <a:off x="5275263" y="430053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7A9E5D-B6BE-4C65-98AC-5A9C4BE56DA6}"/>
              </a:ext>
            </a:extLst>
          </p:cNvPr>
          <p:cNvSpPr/>
          <p:nvPr/>
        </p:nvSpPr>
        <p:spPr>
          <a:xfrm>
            <a:off x="5588000" y="3810000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>
            <a:extLst>
              <a:ext uri="{FF2B5EF4-FFF2-40B4-BE49-F238E27FC236}">
                <a16:creationId xmlns:a16="http://schemas.microsoft.com/office/drawing/2014/main" id="{88004964-0093-4828-BAB1-5613E9817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Algorithm to add in spline points</a:t>
            </a:r>
          </a:p>
        </p:txBody>
      </p:sp>
      <p:sp>
        <p:nvSpPr>
          <p:cNvPr id="79875" name="Content Placeholder 2">
            <a:extLst>
              <a:ext uri="{FF2B5EF4-FFF2-40B4-BE49-F238E27FC236}">
                <a16:creationId xmlns:a16="http://schemas.microsoft.com/office/drawing/2014/main" id="{65E4901D-D392-4F09-A901-B823E0AE6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pOut</a:t>
            </a:r>
            <a:r>
              <a:rPr lang="en-US" altLang="en-US" dirty="0"/>
              <a:t> = </a:t>
            </a:r>
            <a:r>
              <a:rPr lang="de-DE" altLang="en-US" dirty="0"/>
              <a:t>CatmullRom(v1, v2, v3, v4, t)</a:t>
            </a:r>
            <a:endParaRPr lang="en-US" alt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181AD6-6BAF-4A8E-AFE7-1064DFEC7A19}"/>
              </a:ext>
            </a:extLst>
          </p:cNvPr>
          <p:cNvSpPr/>
          <p:nvPr/>
        </p:nvSpPr>
        <p:spPr>
          <a:xfrm>
            <a:off x="947738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726537-6074-4A44-A5DF-E93EED181FD6}"/>
              </a:ext>
            </a:extLst>
          </p:cNvPr>
          <p:cNvSpPr/>
          <p:nvPr/>
        </p:nvSpPr>
        <p:spPr>
          <a:xfrm>
            <a:off x="2420938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BA8E92-E5D3-4AAC-BDF8-FD17BCCE5237}"/>
              </a:ext>
            </a:extLst>
          </p:cNvPr>
          <p:cNvSpPr/>
          <p:nvPr/>
        </p:nvSpPr>
        <p:spPr>
          <a:xfrm>
            <a:off x="3895725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7FDEF2-B59A-4FEC-A01E-130EA4CAE1D0}"/>
              </a:ext>
            </a:extLst>
          </p:cNvPr>
          <p:cNvSpPr/>
          <p:nvPr/>
        </p:nvSpPr>
        <p:spPr>
          <a:xfrm>
            <a:off x="5368925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E72FAB-0407-4A0C-A131-33284E614CE6}"/>
              </a:ext>
            </a:extLst>
          </p:cNvPr>
          <p:cNvSpPr/>
          <p:nvPr/>
        </p:nvSpPr>
        <p:spPr>
          <a:xfrm>
            <a:off x="6843713" y="4394200"/>
            <a:ext cx="1473200" cy="1474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3E114D-9EA2-41C6-984E-059CAD6F8FAB}"/>
              </a:ext>
            </a:extLst>
          </p:cNvPr>
          <p:cNvSpPr/>
          <p:nvPr/>
        </p:nvSpPr>
        <p:spPr>
          <a:xfrm>
            <a:off x="8316913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EBE7ED-EDFE-4401-BB54-D8CE1E87678A}"/>
              </a:ext>
            </a:extLst>
          </p:cNvPr>
          <p:cNvSpPr/>
          <p:nvPr/>
        </p:nvSpPr>
        <p:spPr>
          <a:xfrm>
            <a:off x="947738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F31F5C-C9CF-4645-8BCE-38145D83762F}"/>
              </a:ext>
            </a:extLst>
          </p:cNvPr>
          <p:cNvSpPr/>
          <p:nvPr/>
        </p:nvSpPr>
        <p:spPr>
          <a:xfrm>
            <a:off x="2420938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CFE49B-DD7B-423F-BCAD-484F630FA857}"/>
              </a:ext>
            </a:extLst>
          </p:cNvPr>
          <p:cNvSpPr/>
          <p:nvPr/>
        </p:nvSpPr>
        <p:spPr>
          <a:xfrm>
            <a:off x="3895725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331E3C-1019-47EF-8D38-884B708A1CB3}"/>
              </a:ext>
            </a:extLst>
          </p:cNvPr>
          <p:cNvSpPr/>
          <p:nvPr/>
        </p:nvSpPr>
        <p:spPr>
          <a:xfrm>
            <a:off x="5368925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52A175-D142-4621-ACE7-7646EE27A520}"/>
              </a:ext>
            </a:extLst>
          </p:cNvPr>
          <p:cNvSpPr/>
          <p:nvPr/>
        </p:nvSpPr>
        <p:spPr>
          <a:xfrm>
            <a:off x="6843713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EBC380-DBD5-43F3-9657-5A4FF66C9CF5}"/>
              </a:ext>
            </a:extLst>
          </p:cNvPr>
          <p:cNvSpPr/>
          <p:nvPr/>
        </p:nvSpPr>
        <p:spPr>
          <a:xfrm>
            <a:off x="8316913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CB5CCF-5E18-4E27-9591-82531403BACC}"/>
              </a:ext>
            </a:extLst>
          </p:cNvPr>
          <p:cNvSpPr/>
          <p:nvPr/>
        </p:nvSpPr>
        <p:spPr>
          <a:xfrm>
            <a:off x="9791700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33AAD4-2755-4B64-898C-AFA98668C928}"/>
              </a:ext>
            </a:extLst>
          </p:cNvPr>
          <p:cNvSpPr/>
          <p:nvPr/>
        </p:nvSpPr>
        <p:spPr>
          <a:xfrm>
            <a:off x="9791700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28A555-95E5-43E6-91C1-4FFB1F699064}"/>
              </a:ext>
            </a:extLst>
          </p:cNvPr>
          <p:cNvSpPr/>
          <p:nvPr/>
        </p:nvSpPr>
        <p:spPr>
          <a:xfrm>
            <a:off x="1589088" y="50371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96D5080-8261-48E0-A4E3-0A8A56AFCA03}"/>
              </a:ext>
            </a:extLst>
          </p:cNvPr>
          <p:cNvSpPr/>
          <p:nvPr/>
        </p:nvSpPr>
        <p:spPr>
          <a:xfrm>
            <a:off x="3060700" y="5037138"/>
            <a:ext cx="188913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53E01C3-ABB2-43AC-B188-423405205799}"/>
              </a:ext>
            </a:extLst>
          </p:cNvPr>
          <p:cNvSpPr/>
          <p:nvPr/>
        </p:nvSpPr>
        <p:spPr>
          <a:xfrm>
            <a:off x="453548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C38FE55-5B47-4912-9F26-AE2028641BC0}"/>
              </a:ext>
            </a:extLst>
          </p:cNvPr>
          <p:cNvSpPr/>
          <p:nvPr/>
        </p:nvSpPr>
        <p:spPr>
          <a:xfrm>
            <a:off x="6013450" y="35639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C58D219-B0A2-4531-81E4-325F71F3F64C}"/>
              </a:ext>
            </a:extLst>
          </p:cNvPr>
          <p:cNvSpPr/>
          <p:nvPr/>
        </p:nvSpPr>
        <p:spPr>
          <a:xfrm>
            <a:off x="7486650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659F1AA-73FC-46A5-BB7B-20CF72B868E0}"/>
              </a:ext>
            </a:extLst>
          </p:cNvPr>
          <p:cNvSpPr/>
          <p:nvPr/>
        </p:nvSpPr>
        <p:spPr>
          <a:xfrm>
            <a:off x="8963025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AA61846-B43A-409C-BD18-196603AD9797}"/>
              </a:ext>
            </a:extLst>
          </p:cNvPr>
          <p:cNvSpPr/>
          <p:nvPr/>
        </p:nvSpPr>
        <p:spPr>
          <a:xfrm>
            <a:off x="1043463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5497" name="TextBox 52">
            <a:extLst>
              <a:ext uri="{FF2B5EF4-FFF2-40B4-BE49-F238E27FC236}">
                <a16:creationId xmlns:a16="http://schemas.microsoft.com/office/drawing/2014/main" id="{D76F1139-D070-461F-B2ED-29528A6C7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175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p3</a:t>
            </a:r>
          </a:p>
        </p:txBody>
      </p:sp>
      <p:sp>
        <p:nvSpPr>
          <p:cNvPr id="105498" name="TextBox 53">
            <a:extLst>
              <a:ext uri="{FF2B5EF4-FFF2-40B4-BE49-F238E27FC236}">
                <a16:creationId xmlns:a16="http://schemas.microsoft.com/office/drawing/2014/main" id="{B29F69AC-B7F8-44B9-91E2-F6A1B1F22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0313" y="3786188"/>
            <a:ext cx="4238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p4</a:t>
            </a:r>
          </a:p>
        </p:txBody>
      </p:sp>
      <p:sp>
        <p:nvSpPr>
          <p:cNvPr id="105499" name="TextBox 54">
            <a:extLst>
              <a:ext uri="{FF2B5EF4-FFF2-40B4-BE49-F238E27FC236}">
                <a16:creationId xmlns:a16="http://schemas.microsoft.com/office/drawing/2014/main" id="{84EDA5D3-742C-4426-BA1E-43583EB9B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188" y="5226050"/>
            <a:ext cx="422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D469F7-7FBC-4D6E-8E67-3A3EC6699031}"/>
              </a:ext>
            </a:extLst>
          </p:cNvPr>
          <p:cNvSpPr/>
          <p:nvPr/>
        </p:nvSpPr>
        <p:spPr>
          <a:xfrm>
            <a:off x="1957388" y="5037138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3625000-51C7-49B4-9199-0ECE8DF76434}"/>
              </a:ext>
            </a:extLst>
          </p:cNvPr>
          <p:cNvSpPr/>
          <p:nvPr/>
        </p:nvSpPr>
        <p:spPr>
          <a:xfrm>
            <a:off x="2327275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CBE4C44-6DA9-4A77-867E-24044B224878}"/>
              </a:ext>
            </a:extLst>
          </p:cNvPr>
          <p:cNvSpPr/>
          <p:nvPr/>
        </p:nvSpPr>
        <p:spPr>
          <a:xfrm>
            <a:off x="2698750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B6B61FD-2BAD-4ED5-AFCB-FD000F2DC2A0}"/>
              </a:ext>
            </a:extLst>
          </p:cNvPr>
          <p:cNvSpPr/>
          <p:nvPr/>
        </p:nvSpPr>
        <p:spPr>
          <a:xfrm>
            <a:off x="3432175" y="506888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5504" name="TextBox 35">
            <a:extLst>
              <a:ext uri="{FF2B5EF4-FFF2-40B4-BE49-F238E27FC236}">
                <a16:creationId xmlns:a16="http://schemas.microsoft.com/office/drawing/2014/main" id="{FD74C5AC-AA13-46F8-97B1-4DDF6E42B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p2</a:t>
            </a:r>
          </a:p>
        </p:txBody>
      </p:sp>
      <p:sp>
        <p:nvSpPr>
          <p:cNvPr id="105505" name="TextBox 40">
            <a:extLst>
              <a:ext uri="{FF2B5EF4-FFF2-40B4-BE49-F238E27FC236}">
                <a16:creationId xmlns:a16="http://schemas.microsoft.com/office/drawing/2014/main" id="{D2C58CB8-D39A-4420-B665-BF5323783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288" y="2844800"/>
            <a:ext cx="9048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/>
              <a:t>t = 0.25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pOut</a:t>
            </a:r>
            <a:endParaRPr lang="en-US" altLang="en-US" sz="18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09CEE26-6459-4703-B642-8F88C151C07F}"/>
              </a:ext>
            </a:extLst>
          </p:cNvPr>
          <p:cNvSpPr/>
          <p:nvPr/>
        </p:nvSpPr>
        <p:spPr>
          <a:xfrm>
            <a:off x="3800475" y="51228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972109-3449-48AB-99A3-2CEA9865A6AD}"/>
              </a:ext>
            </a:extLst>
          </p:cNvPr>
          <p:cNvSpPr/>
          <p:nvPr/>
        </p:nvSpPr>
        <p:spPr>
          <a:xfrm>
            <a:off x="4167188" y="517048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8B7AE8E-8121-4678-8FA5-AB83593F1754}"/>
              </a:ext>
            </a:extLst>
          </p:cNvPr>
          <p:cNvSpPr/>
          <p:nvPr/>
        </p:nvSpPr>
        <p:spPr>
          <a:xfrm>
            <a:off x="4970463" y="47799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9D16AB3-C72A-4E63-9641-495CB9859CF3}"/>
              </a:ext>
            </a:extLst>
          </p:cNvPr>
          <p:cNvSpPr/>
          <p:nvPr/>
        </p:nvSpPr>
        <p:spPr>
          <a:xfrm>
            <a:off x="5275263" y="430053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4A028B-1524-4446-961D-197F3881845A}"/>
              </a:ext>
            </a:extLst>
          </p:cNvPr>
          <p:cNvSpPr/>
          <p:nvPr/>
        </p:nvSpPr>
        <p:spPr>
          <a:xfrm>
            <a:off x="5588000" y="3810000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EE1E8F8-70B6-4834-BA9D-2B1D56C13EB0}"/>
              </a:ext>
            </a:extLst>
          </p:cNvPr>
          <p:cNvSpPr/>
          <p:nvPr/>
        </p:nvSpPr>
        <p:spPr>
          <a:xfrm>
            <a:off x="6378575" y="3451225"/>
            <a:ext cx="190500" cy="18891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>
            <a:extLst>
              <a:ext uri="{FF2B5EF4-FFF2-40B4-BE49-F238E27FC236}">
                <a16:creationId xmlns:a16="http://schemas.microsoft.com/office/drawing/2014/main" id="{EC24D598-3CA3-4B43-A06A-C3757405D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Algorithm to add in spline points</a:t>
            </a:r>
          </a:p>
        </p:txBody>
      </p:sp>
      <p:sp>
        <p:nvSpPr>
          <p:cNvPr id="80899" name="Content Placeholder 2">
            <a:extLst>
              <a:ext uri="{FF2B5EF4-FFF2-40B4-BE49-F238E27FC236}">
                <a16:creationId xmlns:a16="http://schemas.microsoft.com/office/drawing/2014/main" id="{67BBEA5F-1639-44F1-B5E7-6FB5009BF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pOut</a:t>
            </a:r>
            <a:r>
              <a:rPr lang="en-US" altLang="en-US" dirty="0"/>
              <a:t> = </a:t>
            </a:r>
            <a:r>
              <a:rPr lang="de-DE" altLang="en-US" dirty="0"/>
              <a:t>CatmullRom(v1, v2, v3, v4, t)</a:t>
            </a:r>
            <a:endParaRPr lang="en-US" alt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CC1BA-EA41-4A5D-8A91-6AA90E7B6E89}"/>
              </a:ext>
            </a:extLst>
          </p:cNvPr>
          <p:cNvSpPr/>
          <p:nvPr/>
        </p:nvSpPr>
        <p:spPr>
          <a:xfrm>
            <a:off x="947738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52D977-55F2-472C-96DA-2C98B307CB92}"/>
              </a:ext>
            </a:extLst>
          </p:cNvPr>
          <p:cNvSpPr/>
          <p:nvPr/>
        </p:nvSpPr>
        <p:spPr>
          <a:xfrm>
            <a:off x="2420938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7702E8-EAF1-416D-B713-8958E9DC611B}"/>
              </a:ext>
            </a:extLst>
          </p:cNvPr>
          <p:cNvSpPr/>
          <p:nvPr/>
        </p:nvSpPr>
        <p:spPr>
          <a:xfrm>
            <a:off x="3895725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4161D-0672-41A1-916A-E86DC2E4655D}"/>
              </a:ext>
            </a:extLst>
          </p:cNvPr>
          <p:cNvSpPr/>
          <p:nvPr/>
        </p:nvSpPr>
        <p:spPr>
          <a:xfrm>
            <a:off x="5368925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C806F2-1ED6-43FC-9FFD-3BCEAC8771B9}"/>
              </a:ext>
            </a:extLst>
          </p:cNvPr>
          <p:cNvSpPr/>
          <p:nvPr/>
        </p:nvSpPr>
        <p:spPr>
          <a:xfrm>
            <a:off x="6843713" y="4394200"/>
            <a:ext cx="1473200" cy="1474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51528A-18E7-423A-B25A-AA00FDD8BCB4}"/>
              </a:ext>
            </a:extLst>
          </p:cNvPr>
          <p:cNvSpPr/>
          <p:nvPr/>
        </p:nvSpPr>
        <p:spPr>
          <a:xfrm>
            <a:off x="8316913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60E431-9D5F-4090-BB3B-F33B21E5634E}"/>
              </a:ext>
            </a:extLst>
          </p:cNvPr>
          <p:cNvSpPr/>
          <p:nvPr/>
        </p:nvSpPr>
        <p:spPr>
          <a:xfrm>
            <a:off x="947738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69AD5A-65F9-48D4-B4F5-2B7ABFC5AE53}"/>
              </a:ext>
            </a:extLst>
          </p:cNvPr>
          <p:cNvSpPr/>
          <p:nvPr/>
        </p:nvSpPr>
        <p:spPr>
          <a:xfrm>
            <a:off x="2420938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C7912D-472B-4847-B8FD-2D52248613E8}"/>
              </a:ext>
            </a:extLst>
          </p:cNvPr>
          <p:cNvSpPr/>
          <p:nvPr/>
        </p:nvSpPr>
        <p:spPr>
          <a:xfrm>
            <a:off x="3895725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4921DA-7CC4-490D-88F0-AD568137C72F}"/>
              </a:ext>
            </a:extLst>
          </p:cNvPr>
          <p:cNvSpPr/>
          <p:nvPr/>
        </p:nvSpPr>
        <p:spPr>
          <a:xfrm>
            <a:off x="5368925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1280BC-DBF2-42F4-9812-44EF4703ECF6}"/>
              </a:ext>
            </a:extLst>
          </p:cNvPr>
          <p:cNvSpPr/>
          <p:nvPr/>
        </p:nvSpPr>
        <p:spPr>
          <a:xfrm>
            <a:off x="6843713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90D875-FB28-468A-938A-271A71DC829A}"/>
              </a:ext>
            </a:extLst>
          </p:cNvPr>
          <p:cNvSpPr/>
          <p:nvPr/>
        </p:nvSpPr>
        <p:spPr>
          <a:xfrm>
            <a:off x="8316913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7AD25-F411-48B9-ABF0-78DB59104A03}"/>
              </a:ext>
            </a:extLst>
          </p:cNvPr>
          <p:cNvSpPr/>
          <p:nvPr/>
        </p:nvSpPr>
        <p:spPr>
          <a:xfrm>
            <a:off x="9791700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E9B7F8-B07D-4349-85C3-B87C906919CC}"/>
              </a:ext>
            </a:extLst>
          </p:cNvPr>
          <p:cNvSpPr/>
          <p:nvPr/>
        </p:nvSpPr>
        <p:spPr>
          <a:xfrm>
            <a:off x="9791700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A0F4F1F-077A-49AA-A8CC-23BE4CDF9FD5}"/>
              </a:ext>
            </a:extLst>
          </p:cNvPr>
          <p:cNvSpPr/>
          <p:nvPr/>
        </p:nvSpPr>
        <p:spPr>
          <a:xfrm>
            <a:off x="1589088" y="50371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37DD98E-C18F-40CE-A5C5-F9B5E9CF4202}"/>
              </a:ext>
            </a:extLst>
          </p:cNvPr>
          <p:cNvSpPr/>
          <p:nvPr/>
        </p:nvSpPr>
        <p:spPr>
          <a:xfrm>
            <a:off x="3060700" y="5037138"/>
            <a:ext cx="188913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DDCA8A-3FC5-49D8-84F4-71C96537A482}"/>
              </a:ext>
            </a:extLst>
          </p:cNvPr>
          <p:cNvSpPr/>
          <p:nvPr/>
        </p:nvSpPr>
        <p:spPr>
          <a:xfrm>
            <a:off x="453548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82D335C-6E42-4416-80CB-2453C050F4CC}"/>
              </a:ext>
            </a:extLst>
          </p:cNvPr>
          <p:cNvSpPr/>
          <p:nvPr/>
        </p:nvSpPr>
        <p:spPr>
          <a:xfrm>
            <a:off x="6013450" y="35639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497607A-590D-4785-8956-217CCB9562E8}"/>
              </a:ext>
            </a:extLst>
          </p:cNvPr>
          <p:cNvSpPr/>
          <p:nvPr/>
        </p:nvSpPr>
        <p:spPr>
          <a:xfrm>
            <a:off x="7486650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F4DA4B2-FFA7-4CEA-B9D4-288AF1E2F223}"/>
              </a:ext>
            </a:extLst>
          </p:cNvPr>
          <p:cNvSpPr/>
          <p:nvPr/>
        </p:nvSpPr>
        <p:spPr>
          <a:xfrm>
            <a:off x="8963025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2C5913D-99E5-4E19-9A87-1F18A44F542A}"/>
              </a:ext>
            </a:extLst>
          </p:cNvPr>
          <p:cNvSpPr/>
          <p:nvPr/>
        </p:nvSpPr>
        <p:spPr>
          <a:xfrm>
            <a:off x="1043463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6521" name="TextBox 52">
            <a:extLst>
              <a:ext uri="{FF2B5EF4-FFF2-40B4-BE49-F238E27FC236}">
                <a16:creationId xmlns:a16="http://schemas.microsoft.com/office/drawing/2014/main" id="{E6AC1CCD-57BF-4541-B15F-63C3C3BCF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175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p3</a:t>
            </a:r>
          </a:p>
        </p:txBody>
      </p:sp>
      <p:sp>
        <p:nvSpPr>
          <p:cNvPr id="106522" name="TextBox 53">
            <a:extLst>
              <a:ext uri="{FF2B5EF4-FFF2-40B4-BE49-F238E27FC236}">
                <a16:creationId xmlns:a16="http://schemas.microsoft.com/office/drawing/2014/main" id="{15DDF37A-8B46-4BB4-8151-81A700D85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0313" y="3786188"/>
            <a:ext cx="4238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p4</a:t>
            </a:r>
          </a:p>
        </p:txBody>
      </p:sp>
      <p:sp>
        <p:nvSpPr>
          <p:cNvPr id="106523" name="TextBox 54">
            <a:extLst>
              <a:ext uri="{FF2B5EF4-FFF2-40B4-BE49-F238E27FC236}">
                <a16:creationId xmlns:a16="http://schemas.microsoft.com/office/drawing/2014/main" id="{03470298-7438-4A78-B569-FD9E7B368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188" y="5226050"/>
            <a:ext cx="422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F68E0F-DDF1-403E-B5F8-D15E491F5260}"/>
              </a:ext>
            </a:extLst>
          </p:cNvPr>
          <p:cNvSpPr/>
          <p:nvPr/>
        </p:nvSpPr>
        <p:spPr>
          <a:xfrm>
            <a:off x="1957388" y="5037138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87BFC4-2CC5-451E-B9FF-0359031D71BE}"/>
              </a:ext>
            </a:extLst>
          </p:cNvPr>
          <p:cNvSpPr/>
          <p:nvPr/>
        </p:nvSpPr>
        <p:spPr>
          <a:xfrm>
            <a:off x="2327275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70D0DB-248B-46DB-927D-6FCB4B5A27FF}"/>
              </a:ext>
            </a:extLst>
          </p:cNvPr>
          <p:cNvSpPr/>
          <p:nvPr/>
        </p:nvSpPr>
        <p:spPr>
          <a:xfrm>
            <a:off x="2698750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76B5DD3-D71F-4B0F-B5D3-A0F0699A0BB9}"/>
              </a:ext>
            </a:extLst>
          </p:cNvPr>
          <p:cNvSpPr/>
          <p:nvPr/>
        </p:nvSpPr>
        <p:spPr>
          <a:xfrm>
            <a:off x="3432175" y="506888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6528" name="TextBox 35">
            <a:extLst>
              <a:ext uri="{FF2B5EF4-FFF2-40B4-BE49-F238E27FC236}">
                <a16:creationId xmlns:a16="http://schemas.microsoft.com/office/drawing/2014/main" id="{CB4A57B9-6734-442B-A5D6-C2C1477D9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p2</a:t>
            </a:r>
          </a:p>
        </p:txBody>
      </p:sp>
      <p:sp>
        <p:nvSpPr>
          <p:cNvPr id="106529" name="TextBox 40">
            <a:extLst>
              <a:ext uri="{FF2B5EF4-FFF2-40B4-BE49-F238E27FC236}">
                <a16:creationId xmlns:a16="http://schemas.microsoft.com/office/drawing/2014/main" id="{1F46DE50-75E3-43F1-BCA1-502B6B779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713" y="2865438"/>
            <a:ext cx="787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/>
              <a:t>t = 0.5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pOut</a:t>
            </a:r>
            <a:endParaRPr lang="en-US" altLang="en-US" sz="18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730DDAA-D2C5-4DDA-A694-C3758CA5975E}"/>
              </a:ext>
            </a:extLst>
          </p:cNvPr>
          <p:cNvSpPr/>
          <p:nvPr/>
        </p:nvSpPr>
        <p:spPr>
          <a:xfrm>
            <a:off x="3800475" y="51228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D617C68-F2F0-49FB-BFB2-1EF85B6AED17}"/>
              </a:ext>
            </a:extLst>
          </p:cNvPr>
          <p:cNvSpPr/>
          <p:nvPr/>
        </p:nvSpPr>
        <p:spPr>
          <a:xfrm>
            <a:off x="4167188" y="517048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A93DF54-FBD0-4A3B-8319-8CFD39E92C92}"/>
              </a:ext>
            </a:extLst>
          </p:cNvPr>
          <p:cNvSpPr/>
          <p:nvPr/>
        </p:nvSpPr>
        <p:spPr>
          <a:xfrm>
            <a:off x="4970463" y="47799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1EF1DEF-BC71-41AC-A4D9-05B65E6C7A40}"/>
              </a:ext>
            </a:extLst>
          </p:cNvPr>
          <p:cNvSpPr/>
          <p:nvPr/>
        </p:nvSpPr>
        <p:spPr>
          <a:xfrm>
            <a:off x="5275263" y="430053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B2218EA-AE33-4C36-A051-305F91180F93}"/>
              </a:ext>
            </a:extLst>
          </p:cNvPr>
          <p:cNvSpPr/>
          <p:nvPr/>
        </p:nvSpPr>
        <p:spPr>
          <a:xfrm>
            <a:off x="5588000" y="3810000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6759D37-1CE5-410E-8D24-DBED25521D90}"/>
              </a:ext>
            </a:extLst>
          </p:cNvPr>
          <p:cNvSpPr/>
          <p:nvPr/>
        </p:nvSpPr>
        <p:spPr>
          <a:xfrm>
            <a:off x="6748463" y="3482975"/>
            <a:ext cx="188912" cy="18891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72B92EB-0035-4724-A5C8-E1A6BC48C54D}"/>
              </a:ext>
            </a:extLst>
          </p:cNvPr>
          <p:cNvSpPr/>
          <p:nvPr/>
        </p:nvSpPr>
        <p:spPr>
          <a:xfrm>
            <a:off x="6378575" y="3451225"/>
            <a:ext cx="190500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7E7BD54E-23A9-4636-AA12-A706B1FB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Algorithm to add in spline points</a:t>
            </a:r>
          </a:p>
        </p:txBody>
      </p:sp>
      <p:sp>
        <p:nvSpPr>
          <p:cNvPr id="81923" name="Content Placeholder 2">
            <a:extLst>
              <a:ext uri="{FF2B5EF4-FFF2-40B4-BE49-F238E27FC236}">
                <a16:creationId xmlns:a16="http://schemas.microsoft.com/office/drawing/2014/main" id="{65C0152D-BD33-437F-8DC1-C2A6104A4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pOut</a:t>
            </a:r>
            <a:r>
              <a:rPr lang="en-US" altLang="en-US" dirty="0"/>
              <a:t> = </a:t>
            </a:r>
            <a:r>
              <a:rPr lang="de-DE" altLang="en-US" dirty="0"/>
              <a:t>CatmullRom(v1, v2, v3, v4, t)</a:t>
            </a:r>
            <a:endParaRPr lang="en-US" alt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D5CADA-6BAA-426B-AB87-FB6E7ADB0E3F}"/>
              </a:ext>
            </a:extLst>
          </p:cNvPr>
          <p:cNvSpPr/>
          <p:nvPr/>
        </p:nvSpPr>
        <p:spPr>
          <a:xfrm>
            <a:off x="947738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8E7268-98D7-4719-A094-9CB4D4297E22}"/>
              </a:ext>
            </a:extLst>
          </p:cNvPr>
          <p:cNvSpPr/>
          <p:nvPr/>
        </p:nvSpPr>
        <p:spPr>
          <a:xfrm>
            <a:off x="2420938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603377-7397-4A1F-910B-AC49E883FF6F}"/>
              </a:ext>
            </a:extLst>
          </p:cNvPr>
          <p:cNvSpPr/>
          <p:nvPr/>
        </p:nvSpPr>
        <p:spPr>
          <a:xfrm>
            <a:off x="3895725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BA8C0B-5498-452A-878D-BEE119220C3B}"/>
              </a:ext>
            </a:extLst>
          </p:cNvPr>
          <p:cNvSpPr/>
          <p:nvPr/>
        </p:nvSpPr>
        <p:spPr>
          <a:xfrm>
            <a:off x="5368925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14F5EF-AA84-4A85-944C-248DB02D2192}"/>
              </a:ext>
            </a:extLst>
          </p:cNvPr>
          <p:cNvSpPr/>
          <p:nvPr/>
        </p:nvSpPr>
        <p:spPr>
          <a:xfrm>
            <a:off x="6843713" y="4394200"/>
            <a:ext cx="1473200" cy="1474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73D6F0-0BC4-48DE-80F4-9EDCED2F4FAC}"/>
              </a:ext>
            </a:extLst>
          </p:cNvPr>
          <p:cNvSpPr/>
          <p:nvPr/>
        </p:nvSpPr>
        <p:spPr>
          <a:xfrm>
            <a:off x="8316913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C1E4ED-8093-42B4-BCD7-A7C2FA6DD494}"/>
              </a:ext>
            </a:extLst>
          </p:cNvPr>
          <p:cNvSpPr/>
          <p:nvPr/>
        </p:nvSpPr>
        <p:spPr>
          <a:xfrm>
            <a:off x="947738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FCE8D-7124-4D7D-98A5-564390EC3C8A}"/>
              </a:ext>
            </a:extLst>
          </p:cNvPr>
          <p:cNvSpPr/>
          <p:nvPr/>
        </p:nvSpPr>
        <p:spPr>
          <a:xfrm>
            <a:off x="2420938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B8D231-3BEF-476F-B28F-80B5B020206B}"/>
              </a:ext>
            </a:extLst>
          </p:cNvPr>
          <p:cNvSpPr/>
          <p:nvPr/>
        </p:nvSpPr>
        <p:spPr>
          <a:xfrm>
            <a:off x="3895725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CBD1FC-7D7D-4442-B644-BEF7F9615437}"/>
              </a:ext>
            </a:extLst>
          </p:cNvPr>
          <p:cNvSpPr/>
          <p:nvPr/>
        </p:nvSpPr>
        <p:spPr>
          <a:xfrm>
            <a:off x="5368925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2810AA-2570-4EF9-A7B7-A5C3E5AC4846}"/>
              </a:ext>
            </a:extLst>
          </p:cNvPr>
          <p:cNvSpPr/>
          <p:nvPr/>
        </p:nvSpPr>
        <p:spPr>
          <a:xfrm>
            <a:off x="6843713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233998-C2E9-42A7-9BAE-D7B606462AE6}"/>
              </a:ext>
            </a:extLst>
          </p:cNvPr>
          <p:cNvSpPr/>
          <p:nvPr/>
        </p:nvSpPr>
        <p:spPr>
          <a:xfrm>
            <a:off x="8316913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276FE8-AD88-4DD2-BCD2-866F4FAC2358}"/>
              </a:ext>
            </a:extLst>
          </p:cNvPr>
          <p:cNvSpPr/>
          <p:nvPr/>
        </p:nvSpPr>
        <p:spPr>
          <a:xfrm>
            <a:off x="9791700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33FC61-DC75-46D4-8CD0-3A6D54320D3C}"/>
              </a:ext>
            </a:extLst>
          </p:cNvPr>
          <p:cNvSpPr/>
          <p:nvPr/>
        </p:nvSpPr>
        <p:spPr>
          <a:xfrm>
            <a:off x="9791700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0F7B98-0CC5-4B0D-86DD-AE1717CC9020}"/>
              </a:ext>
            </a:extLst>
          </p:cNvPr>
          <p:cNvSpPr/>
          <p:nvPr/>
        </p:nvSpPr>
        <p:spPr>
          <a:xfrm>
            <a:off x="1589088" y="50371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D74B5E5-17BA-43A0-8F52-9371C875C3A3}"/>
              </a:ext>
            </a:extLst>
          </p:cNvPr>
          <p:cNvSpPr/>
          <p:nvPr/>
        </p:nvSpPr>
        <p:spPr>
          <a:xfrm>
            <a:off x="3060700" y="5037138"/>
            <a:ext cx="188913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41E6A3-42ED-4134-A38C-FC33187AB176}"/>
              </a:ext>
            </a:extLst>
          </p:cNvPr>
          <p:cNvSpPr/>
          <p:nvPr/>
        </p:nvSpPr>
        <p:spPr>
          <a:xfrm>
            <a:off x="453548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9A9D4CA-4515-4D3B-A848-1D8893F12962}"/>
              </a:ext>
            </a:extLst>
          </p:cNvPr>
          <p:cNvSpPr/>
          <p:nvPr/>
        </p:nvSpPr>
        <p:spPr>
          <a:xfrm>
            <a:off x="6013450" y="35639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D87B455-0645-45A9-82B0-DDF5983B9D66}"/>
              </a:ext>
            </a:extLst>
          </p:cNvPr>
          <p:cNvSpPr/>
          <p:nvPr/>
        </p:nvSpPr>
        <p:spPr>
          <a:xfrm>
            <a:off x="7486650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AE2563B-A0FB-4D9A-BE57-BCB505F5B943}"/>
              </a:ext>
            </a:extLst>
          </p:cNvPr>
          <p:cNvSpPr/>
          <p:nvPr/>
        </p:nvSpPr>
        <p:spPr>
          <a:xfrm>
            <a:off x="8963025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369F9E3-4A96-4643-84CC-B21512AAB4AC}"/>
              </a:ext>
            </a:extLst>
          </p:cNvPr>
          <p:cNvSpPr/>
          <p:nvPr/>
        </p:nvSpPr>
        <p:spPr>
          <a:xfrm>
            <a:off x="1043463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7545" name="TextBox 52">
            <a:extLst>
              <a:ext uri="{FF2B5EF4-FFF2-40B4-BE49-F238E27FC236}">
                <a16:creationId xmlns:a16="http://schemas.microsoft.com/office/drawing/2014/main" id="{A3EE96F1-939A-4CB7-9C4F-86B10F002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175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p3</a:t>
            </a:r>
          </a:p>
        </p:txBody>
      </p:sp>
      <p:sp>
        <p:nvSpPr>
          <p:cNvPr id="107546" name="TextBox 53">
            <a:extLst>
              <a:ext uri="{FF2B5EF4-FFF2-40B4-BE49-F238E27FC236}">
                <a16:creationId xmlns:a16="http://schemas.microsoft.com/office/drawing/2014/main" id="{48E5073C-16AC-4997-AC31-B01EAA264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0313" y="3786188"/>
            <a:ext cx="4238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p4</a:t>
            </a:r>
          </a:p>
        </p:txBody>
      </p:sp>
      <p:sp>
        <p:nvSpPr>
          <p:cNvPr id="107547" name="TextBox 54">
            <a:extLst>
              <a:ext uri="{FF2B5EF4-FFF2-40B4-BE49-F238E27FC236}">
                <a16:creationId xmlns:a16="http://schemas.microsoft.com/office/drawing/2014/main" id="{DEA3D2E0-1749-472C-B858-A0EDF906A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188" y="5226050"/>
            <a:ext cx="422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6F52DE6-13F3-4E66-8995-07E35B54EF1C}"/>
              </a:ext>
            </a:extLst>
          </p:cNvPr>
          <p:cNvSpPr/>
          <p:nvPr/>
        </p:nvSpPr>
        <p:spPr>
          <a:xfrm>
            <a:off x="1957388" y="5037138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314C3B1-8D73-444E-B6B8-211A874EEA10}"/>
              </a:ext>
            </a:extLst>
          </p:cNvPr>
          <p:cNvSpPr/>
          <p:nvPr/>
        </p:nvSpPr>
        <p:spPr>
          <a:xfrm>
            <a:off x="2327275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6EB58B1-8868-4D99-9707-FF7E381F7196}"/>
              </a:ext>
            </a:extLst>
          </p:cNvPr>
          <p:cNvSpPr/>
          <p:nvPr/>
        </p:nvSpPr>
        <p:spPr>
          <a:xfrm>
            <a:off x="2698750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82B64C3-F748-42BE-9D14-13802CBBCF07}"/>
              </a:ext>
            </a:extLst>
          </p:cNvPr>
          <p:cNvSpPr/>
          <p:nvPr/>
        </p:nvSpPr>
        <p:spPr>
          <a:xfrm>
            <a:off x="3432175" y="506888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7552" name="TextBox 35">
            <a:extLst>
              <a:ext uri="{FF2B5EF4-FFF2-40B4-BE49-F238E27FC236}">
                <a16:creationId xmlns:a16="http://schemas.microsoft.com/office/drawing/2014/main" id="{9F2B75B1-EADF-442E-B33A-9149D6558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p2</a:t>
            </a:r>
          </a:p>
        </p:txBody>
      </p:sp>
      <p:sp>
        <p:nvSpPr>
          <p:cNvPr id="107553" name="TextBox 40">
            <a:extLst>
              <a:ext uri="{FF2B5EF4-FFF2-40B4-BE49-F238E27FC236}">
                <a16:creationId xmlns:a16="http://schemas.microsoft.com/office/drawing/2014/main" id="{BAD2134F-89AC-4665-9BE2-8BB1EE52F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8150" y="2887663"/>
            <a:ext cx="9048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/>
              <a:t>t = 0.75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pOut</a:t>
            </a:r>
            <a:endParaRPr lang="en-US" altLang="en-US" sz="18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E7ABDC4-E8DC-45CA-9B1A-50C0F32FDB28}"/>
              </a:ext>
            </a:extLst>
          </p:cNvPr>
          <p:cNvSpPr/>
          <p:nvPr/>
        </p:nvSpPr>
        <p:spPr>
          <a:xfrm>
            <a:off x="3800475" y="51228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5AD2066-862E-464B-8281-46766D5F7888}"/>
              </a:ext>
            </a:extLst>
          </p:cNvPr>
          <p:cNvSpPr/>
          <p:nvPr/>
        </p:nvSpPr>
        <p:spPr>
          <a:xfrm>
            <a:off x="4167188" y="517048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9A7418F-9508-48F5-B27A-D8036B136247}"/>
              </a:ext>
            </a:extLst>
          </p:cNvPr>
          <p:cNvSpPr/>
          <p:nvPr/>
        </p:nvSpPr>
        <p:spPr>
          <a:xfrm>
            <a:off x="4970463" y="47799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5870359-7A7F-4D12-8D21-7EC431F9EA14}"/>
              </a:ext>
            </a:extLst>
          </p:cNvPr>
          <p:cNvSpPr/>
          <p:nvPr/>
        </p:nvSpPr>
        <p:spPr>
          <a:xfrm>
            <a:off x="5275263" y="430053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65421A8-399C-448B-8A4F-B7D9C6687C22}"/>
              </a:ext>
            </a:extLst>
          </p:cNvPr>
          <p:cNvSpPr/>
          <p:nvPr/>
        </p:nvSpPr>
        <p:spPr>
          <a:xfrm>
            <a:off x="5588000" y="3810000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6D03DF8-17B4-4CA8-A652-884A1A06EDEE}"/>
              </a:ext>
            </a:extLst>
          </p:cNvPr>
          <p:cNvSpPr/>
          <p:nvPr/>
        </p:nvSpPr>
        <p:spPr>
          <a:xfrm>
            <a:off x="6748463" y="348297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814FF09-8BCC-4B88-89D6-83D05A1FAFBB}"/>
              </a:ext>
            </a:extLst>
          </p:cNvPr>
          <p:cNvSpPr/>
          <p:nvPr/>
        </p:nvSpPr>
        <p:spPr>
          <a:xfrm>
            <a:off x="6378575" y="3451225"/>
            <a:ext cx="190500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A9D26B5-0ED7-4753-9E26-7A7B1A6A1ADB}"/>
              </a:ext>
            </a:extLst>
          </p:cNvPr>
          <p:cNvSpPr/>
          <p:nvPr/>
        </p:nvSpPr>
        <p:spPr>
          <a:xfrm>
            <a:off x="7113588" y="3540125"/>
            <a:ext cx="188912" cy="18891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>
            <a:extLst>
              <a:ext uri="{FF2B5EF4-FFF2-40B4-BE49-F238E27FC236}">
                <a16:creationId xmlns:a16="http://schemas.microsoft.com/office/drawing/2014/main" id="{0D24BD01-7D76-4FBA-A008-82BD94932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Algorithm to add in spline points</a:t>
            </a:r>
          </a:p>
        </p:txBody>
      </p:sp>
      <p:sp>
        <p:nvSpPr>
          <p:cNvPr id="82947" name="Content Placeholder 2">
            <a:extLst>
              <a:ext uri="{FF2B5EF4-FFF2-40B4-BE49-F238E27FC236}">
                <a16:creationId xmlns:a16="http://schemas.microsoft.com/office/drawing/2014/main" id="{864C301B-7971-4B67-8707-EEAD55BD1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pOut</a:t>
            </a:r>
            <a:r>
              <a:rPr lang="en-US" altLang="en-US" dirty="0"/>
              <a:t> = </a:t>
            </a:r>
            <a:r>
              <a:rPr lang="de-DE" altLang="en-US" dirty="0"/>
              <a:t>CatmullRom(v1, v2, v3, v4, t)</a:t>
            </a:r>
            <a:endParaRPr lang="en-US" alt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F4C53C-19D0-4379-B1EC-0134DFBE8550}"/>
              </a:ext>
            </a:extLst>
          </p:cNvPr>
          <p:cNvSpPr/>
          <p:nvPr/>
        </p:nvSpPr>
        <p:spPr>
          <a:xfrm>
            <a:off x="947738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C2C9F1-3288-4042-8142-EEDBCE704C70}"/>
              </a:ext>
            </a:extLst>
          </p:cNvPr>
          <p:cNvSpPr/>
          <p:nvPr/>
        </p:nvSpPr>
        <p:spPr>
          <a:xfrm>
            <a:off x="2420938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00C97A-6B37-4E99-8406-4224E1AC580D}"/>
              </a:ext>
            </a:extLst>
          </p:cNvPr>
          <p:cNvSpPr/>
          <p:nvPr/>
        </p:nvSpPr>
        <p:spPr>
          <a:xfrm>
            <a:off x="3895725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DA123B-EC07-4A55-B44E-086321CDDD87}"/>
              </a:ext>
            </a:extLst>
          </p:cNvPr>
          <p:cNvSpPr/>
          <p:nvPr/>
        </p:nvSpPr>
        <p:spPr>
          <a:xfrm>
            <a:off x="5368925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9511C9-D417-4E15-B401-D88BA1F6C51B}"/>
              </a:ext>
            </a:extLst>
          </p:cNvPr>
          <p:cNvSpPr/>
          <p:nvPr/>
        </p:nvSpPr>
        <p:spPr>
          <a:xfrm>
            <a:off x="6843713" y="4394200"/>
            <a:ext cx="1473200" cy="1474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2237C5-2134-45C6-95AF-0BF10E47CE3A}"/>
              </a:ext>
            </a:extLst>
          </p:cNvPr>
          <p:cNvSpPr/>
          <p:nvPr/>
        </p:nvSpPr>
        <p:spPr>
          <a:xfrm>
            <a:off x="8316913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96A212-7D3E-4C10-91B8-0C31CC07565B}"/>
              </a:ext>
            </a:extLst>
          </p:cNvPr>
          <p:cNvSpPr/>
          <p:nvPr/>
        </p:nvSpPr>
        <p:spPr>
          <a:xfrm>
            <a:off x="947738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3D797A-031E-483C-B4A7-7B5A16EAA39A}"/>
              </a:ext>
            </a:extLst>
          </p:cNvPr>
          <p:cNvSpPr/>
          <p:nvPr/>
        </p:nvSpPr>
        <p:spPr>
          <a:xfrm>
            <a:off x="2420938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E6A8A4-0962-4D0F-8CED-6D6F1C9CE8D0}"/>
              </a:ext>
            </a:extLst>
          </p:cNvPr>
          <p:cNvSpPr/>
          <p:nvPr/>
        </p:nvSpPr>
        <p:spPr>
          <a:xfrm>
            <a:off x="3895725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FCBDB2-0813-48E0-8112-0126844AF296}"/>
              </a:ext>
            </a:extLst>
          </p:cNvPr>
          <p:cNvSpPr/>
          <p:nvPr/>
        </p:nvSpPr>
        <p:spPr>
          <a:xfrm>
            <a:off x="5368925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CE81F0-9494-418D-9268-B103984FADE9}"/>
              </a:ext>
            </a:extLst>
          </p:cNvPr>
          <p:cNvSpPr/>
          <p:nvPr/>
        </p:nvSpPr>
        <p:spPr>
          <a:xfrm>
            <a:off x="6843713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9FBA9F-CC61-434C-9D0D-FCFB5C44E90C}"/>
              </a:ext>
            </a:extLst>
          </p:cNvPr>
          <p:cNvSpPr/>
          <p:nvPr/>
        </p:nvSpPr>
        <p:spPr>
          <a:xfrm>
            <a:off x="8316913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7DAE94-A658-4D2F-89F8-AC14225D2128}"/>
              </a:ext>
            </a:extLst>
          </p:cNvPr>
          <p:cNvSpPr/>
          <p:nvPr/>
        </p:nvSpPr>
        <p:spPr>
          <a:xfrm>
            <a:off x="9791700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7225AA-6D71-4125-9565-B8FB6F8633AC}"/>
              </a:ext>
            </a:extLst>
          </p:cNvPr>
          <p:cNvSpPr/>
          <p:nvPr/>
        </p:nvSpPr>
        <p:spPr>
          <a:xfrm>
            <a:off x="9791700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525A85A-F044-465C-BB4C-E7DAF59899AD}"/>
              </a:ext>
            </a:extLst>
          </p:cNvPr>
          <p:cNvSpPr/>
          <p:nvPr/>
        </p:nvSpPr>
        <p:spPr>
          <a:xfrm>
            <a:off x="1589088" y="50371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E78315-8F63-42FF-B56A-4DA38B3D5B78}"/>
              </a:ext>
            </a:extLst>
          </p:cNvPr>
          <p:cNvSpPr/>
          <p:nvPr/>
        </p:nvSpPr>
        <p:spPr>
          <a:xfrm>
            <a:off x="3060700" y="5037138"/>
            <a:ext cx="188913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0EC7D07-13AE-4E38-92FB-87084E32DF2E}"/>
              </a:ext>
            </a:extLst>
          </p:cNvPr>
          <p:cNvSpPr/>
          <p:nvPr/>
        </p:nvSpPr>
        <p:spPr>
          <a:xfrm>
            <a:off x="453548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23E78B-6755-423B-8A42-AA4F0E0B6344}"/>
              </a:ext>
            </a:extLst>
          </p:cNvPr>
          <p:cNvSpPr/>
          <p:nvPr/>
        </p:nvSpPr>
        <p:spPr>
          <a:xfrm>
            <a:off x="6013450" y="35639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EC53BBD-82DE-470A-854C-B1D9C1E02367}"/>
              </a:ext>
            </a:extLst>
          </p:cNvPr>
          <p:cNvSpPr/>
          <p:nvPr/>
        </p:nvSpPr>
        <p:spPr>
          <a:xfrm>
            <a:off x="7486650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3E7F19D-CFB4-411E-9875-8C356CC45000}"/>
              </a:ext>
            </a:extLst>
          </p:cNvPr>
          <p:cNvSpPr/>
          <p:nvPr/>
        </p:nvSpPr>
        <p:spPr>
          <a:xfrm>
            <a:off x="8963025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BACD8-936D-4404-8448-A795EA6F4744}"/>
              </a:ext>
            </a:extLst>
          </p:cNvPr>
          <p:cNvSpPr/>
          <p:nvPr/>
        </p:nvSpPr>
        <p:spPr>
          <a:xfrm>
            <a:off x="1043463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8569" name="TextBox 52">
            <a:extLst>
              <a:ext uri="{FF2B5EF4-FFF2-40B4-BE49-F238E27FC236}">
                <a16:creationId xmlns:a16="http://schemas.microsoft.com/office/drawing/2014/main" id="{89B1AF82-B94F-4779-B0B0-166DA2542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175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p2</a:t>
            </a:r>
          </a:p>
        </p:txBody>
      </p:sp>
      <p:sp>
        <p:nvSpPr>
          <p:cNvPr id="108570" name="TextBox 53">
            <a:extLst>
              <a:ext uri="{FF2B5EF4-FFF2-40B4-BE49-F238E27FC236}">
                <a16:creationId xmlns:a16="http://schemas.microsoft.com/office/drawing/2014/main" id="{1C241B48-1713-4BE4-ACB0-96CF7991B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0313" y="3786188"/>
            <a:ext cx="4238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p3</a:t>
            </a:r>
          </a:p>
        </p:txBody>
      </p:sp>
      <p:sp>
        <p:nvSpPr>
          <p:cNvPr id="108571" name="TextBox 54">
            <a:extLst>
              <a:ext uri="{FF2B5EF4-FFF2-40B4-BE49-F238E27FC236}">
                <a16:creationId xmlns:a16="http://schemas.microsoft.com/office/drawing/2014/main" id="{A6D10AF4-F796-4282-96DA-ADD4D80E9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7163" y="5226050"/>
            <a:ext cx="423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p4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6BB7074-A617-45DF-B991-A4477655C471}"/>
              </a:ext>
            </a:extLst>
          </p:cNvPr>
          <p:cNvSpPr/>
          <p:nvPr/>
        </p:nvSpPr>
        <p:spPr>
          <a:xfrm>
            <a:off x="1957388" y="5037138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AB05AFB-382E-4093-ADBD-E59FC529687F}"/>
              </a:ext>
            </a:extLst>
          </p:cNvPr>
          <p:cNvSpPr/>
          <p:nvPr/>
        </p:nvSpPr>
        <p:spPr>
          <a:xfrm>
            <a:off x="2327275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25FF079-FDFE-4C45-836F-C609DEC294B4}"/>
              </a:ext>
            </a:extLst>
          </p:cNvPr>
          <p:cNvSpPr/>
          <p:nvPr/>
        </p:nvSpPr>
        <p:spPr>
          <a:xfrm>
            <a:off x="2698750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70D344D-1735-4081-AC6D-9655FA3B1378}"/>
              </a:ext>
            </a:extLst>
          </p:cNvPr>
          <p:cNvSpPr/>
          <p:nvPr/>
        </p:nvSpPr>
        <p:spPr>
          <a:xfrm>
            <a:off x="3432175" y="506888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8576" name="TextBox 35">
            <a:extLst>
              <a:ext uri="{FF2B5EF4-FFF2-40B4-BE49-F238E27FC236}">
                <a16:creationId xmlns:a16="http://schemas.microsoft.com/office/drawing/2014/main" id="{D790F005-94F9-4FAB-8014-6D3057680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E697ECD-2634-48E5-A7C7-551C209F645E}"/>
              </a:ext>
            </a:extLst>
          </p:cNvPr>
          <p:cNvSpPr/>
          <p:nvPr/>
        </p:nvSpPr>
        <p:spPr>
          <a:xfrm>
            <a:off x="3800475" y="51228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321438F-B49E-4B9C-80B6-A63242B6E4B8}"/>
              </a:ext>
            </a:extLst>
          </p:cNvPr>
          <p:cNvSpPr/>
          <p:nvPr/>
        </p:nvSpPr>
        <p:spPr>
          <a:xfrm>
            <a:off x="4167188" y="517048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AC4CCC-674F-461A-9C5E-B2AE894E172A}"/>
              </a:ext>
            </a:extLst>
          </p:cNvPr>
          <p:cNvSpPr/>
          <p:nvPr/>
        </p:nvSpPr>
        <p:spPr>
          <a:xfrm>
            <a:off x="4970463" y="47799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95B68DE-9F01-4DC2-A89B-1E4DE0C186A6}"/>
              </a:ext>
            </a:extLst>
          </p:cNvPr>
          <p:cNvSpPr/>
          <p:nvPr/>
        </p:nvSpPr>
        <p:spPr>
          <a:xfrm>
            <a:off x="5275263" y="430053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0347032-3FDE-4404-A884-3E82EE2E2757}"/>
              </a:ext>
            </a:extLst>
          </p:cNvPr>
          <p:cNvSpPr/>
          <p:nvPr/>
        </p:nvSpPr>
        <p:spPr>
          <a:xfrm>
            <a:off x="5588000" y="3810000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B6331B8-B1D6-4F2F-911F-53441CDC5568}"/>
              </a:ext>
            </a:extLst>
          </p:cNvPr>
          <p:cNvSpPr/>
          <p:nvPr/>
        </p:nvSpPr>
        <p:spPr>
          <a:xfrm>
            <a:off x="6748463" y="348297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42F7964-F13F-4F40-8240-94B35D3C6984}"/>
              </a:ext>
            </a:extLst>
          </p:cNvPr>
          <p:cNvSpPr/>
          <p:nvPr/>
        </p:nvSpPr>
        <p:spPr>
          <a:xfrm>
            <a:off x="6378575" y="3451225"/>
            <a:ext cx="190500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ED25C8-CCC3-440C-A1F2-0A8E396AAACE}"/>
              </a:ext>
            </a:extLst>
          </p:cNvPr>
          <p:cNvSpPr/>
          <p:nvPr/>
        </p:nvSpPr>
        <p:spPr>
          <a:xfrm>
            <a:off x="7113588" y="354012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:a16="http://schemas.microsoft.com/office/drawing/2014/main" id="{89FB8967-0AEA-4157-9793-ED96C5B8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Algorithm to add in spline points</a:t>
            </a:r>
          </a:p>
        </p:txBody>
      </p:sp>
      <p:sp>
        <p:nvSpPr>
          <p:cNvPr id="83971" name="Content Placeholder 2">
            <a:extLst>
              <a:ext uri="{FF2B5EF4-FFF2-40B4-BE49-F238E27FC236}">
                <a16:creationId xmlns:a16="http://schemas.microsoft.com/office/drawing/2014/main" id="{6A3CF22F-39C4-4F82-B2AD-16596D2C4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pOut</a:t>
            </a:r>
            <a:r>
              <a:rPr lang="en-US" altLang="en-US" dirty="0"/>
              <a:t> = </a:t>
            </a:r>
            <a:r>
              <a:rPr lang="de-DE" altLang="en-US" dirty="0"/>
              <a:t>CatmullRom(v1, v2, v3, v4, t)</a:t>
            </a:r>
            <a:endParaRPr lang="en-US" alt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A9FA04-55B7-40D8-873D-1AE0A8B2650A}"/>
              </a:ext>
            </a:extLst>
          </p:cNvPr>
          <p:cNvSpPr/>
          <p:nvPr/>
        </p:nvSpPr>
        <p:spPr>
          <a:xfrm>
            <a:off x="947738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F220D-2A58-4CBE-AB6D-69374C3D8D08}"/>
              </a:ext>
            </a:extLst>
          </p:cNvPr>
          <p:cNvSpPr/>
          <p:nvPr/>
        </p:nvSpPr>
        <p:spPr>
          <a:xfrm>
            <a:off x="2420938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D95318-6DDB-4FE9-A0E9-BD58481BE00D}"/>
              </a:ext>
            </a:extLst>
          </p:cNvPr>
          <p:cNvSpPr/>
          <p:nvPr/>
        </p:nvSpPr>
        <p:spPr>
          <a:xfrm>
            <a:off x="3895725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4B8ACE-63E1-4DDC-9125-FD4958CA41D8}"/>
              </a:ext>
            </a:extLst>
          </p:cNvPr>
          <p:cNvSpPr/>
          <p:nvPr/>
        </p:nvSpPr>
        <p:spPr>
          <a:xfrm>
            <a:off x="5368925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201A77-A688-4D6D-942E-A183ABC01C8B}"/>
              </a:ext>
            </a:extLst>
          </p:cNvPr>
          <p:cNvSpPr/>
          <p:nvPr/>
        </p:nvSpPr>
        <p:spPr>
          <a:xfrm>
            <a:off x="6843713" y="4394200"/>
            <a:ext cx="1473200" cy="1474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0A816D-1333-493E-A242-4E59A1E4B3CE}"/>
              </a:ext>
            </a:extLst>
          </p:cNvPr>
          <p:cNvSpPr/>
          <p:nvPr/>
        </p:nvSpPr>
        <p:spPr>
          <a:xfrm>
            <a:off x="8316913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F92C1-E4F1-4D6B-8667-147023D61EE8}"/>
              </a:ext>
            </a:extLst>
          </p:cNvPr>
          <p:cNvSpPr/>
          <p:nvPr/>
        </p:nvSpPr>
        <p:spPr>
          <a:xfrm>
            <a:off x="947738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748450-8D05-4AC2-9EC3-E25ED443863F}"/>
              </a:ext>
            </a:extLst>
          </p:cNvPr>
          <p:cNvSpPr/>
          <p:nvPr/>
        </p:nvSpPr>
        <p:spPr>
          <a:xfrm>
            <a:off x="2420938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0A4DAA-A908-4C5E-85B0-442308332300}"/>
              </a:ext>
            </a:extLst>
          </p:cNvPr>
          <p:cNvSpPr/>
          <p:nvPr/>
        </p:nvSpPr>
        <p:spPr>
          <a:xfrm>
            <a:off x="3895725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5546E6-B300-467A-A3AD-FAAB6AC1F1D0}"/>
              </a:ext>
            </a:extLst>
          </p:cNvPr>
          <p:cNvSpPr/>
          <p:nvPr/>
        </p:nvSpPr>
        <p:spPr>
          <a:xfrm>
            <a:off x="5368925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940EA-744F-48E2-95F3-46925D639AAE}"/>
              </a:ext>
            </a:extLst>
          </p:cNvPr>
          <p:cNvSpPr/>
          <p:nvPr/>
        </p:nvSpPr>
        <p:spPr>
          <a:xfrm>
            <a:off x="6843713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77A2CD-FCCB-4E9F-96DA-14A4226129D3}"/>
              </a:ext>
            </a:extLst>
          </p:cNvPr>
          <p:cNvSpPr/>
          <p:nvPr/>
        </p:nvSpPr>
        <p:spPr>
          <a:xfrm>
            <a:off x="8316913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4A8FC0-416D-4E69-9570-376B6788B638}"/>
              </a:ext>
            </a:extLst>
          </p:cNvPr>
          <p:cNvSpPr/>
          <p:nvPr/>
        </p:nvSpPr>
        <p:spPr>
          <a:xfrm>
            <a:off x="9791700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5ACD4E-939D-440B-BA1D-CD258D892A4E}"/>
              </a:ext>
            </a:extLst>
          </p:cNvPr>
          <p:cNvSpPr/>
          <p:nvPr/>
        </p:nvSpPr>
        <p:spPr>
          <a:xfrm>
            <a:off x="9791700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0F408B-ED45-4392-A68F-093074639F93}"/>
              </a:ext>
            </a:extLst>
          </p:cNvPr>
          <p:cNvSpPr/>
          <p:nvPr/>
        </p:nvSpPr>
        <p:spPr>
          <a:xfrm>
            <a:off x="1589088" y="50371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B26105F-D7DD-4B11-9400-956B259990DC}"/>
              </a:ext>
            </a:extLst>
          </p:cNvPr>
          <p:cNvSpPr/>
          <p:nvPr/>
        </p:nvSpPr>
        <p:spPr>
          <a:xfrm>
            <a:off x="3060700" y="5037138"/>
            <a:ext cx="188913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C2CC19-C2A1-496B-9AEE-83574846C017}"/>
              </a:ext>
            </a:extLst>
          </p:cNvPr>
          <p:cNvSpPr/>
          <p:nvPr/>
        </p:nvSpPr>
        <p:spPr>
          <a:xfrm>
            <a:off x="453548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8910A82-7BB0-4671-AE84-B8D887A11D03}"/>
              </a:ext>
            </a:extLst>
          </p:cNvPr>
          <p:cNvSpPr/>
          <p:nvPr/>
        </p:nvSpPr>
        <p:spPr>
          <a:xfrm>
            <a:off x="6013450" y="35639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27E4C8-2F53-43F2-866C-DB72294B9F82}"/>
              </a:ext>
            </a:extLst>
          </p:cNvPr>
          <p:cNvSpPr/>
          <p:nvPr/>
        </p:nvSpPr>
        <p:spPr>
          <a:xfrm>
            <a:off x="7486650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E79A823-E876-4167-9A39-47BA8E441A92}"/>
              </a:ext>
            </a:extLst>
          </p:cNvPr>
          <p:cNvSpPr/>
          <p:nvPr/>
        </p:nvSpPr>
        <p:spPr>
          <a:xfrm>
            <a:off x="8963025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E06181D-C866-422C-BE59-8F2170FF6549}"/>
              </a:ext>
            </a:extLst>
          </p:cNvPr>
          <p:cNvSpPr/>
          <p:nvPr/>
        </p:nvSpPr>
        <p:spPr>
          <a:xfrm>
            <a:off x="1043463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9593" name="TextBox 52">
            <a:extLst>
              <a:ext uri="{FF2B5EF4-FFF2-40B4-BE49-F238E27FC236}">
                <a16:creationId xmlns:a16="http://schemas.microsoft.com/office/drawing/2014/main" id="{E3B9F827-A634-4590-A362-1539202AE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175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p2</a:t>
            </a:r>
          </a:p>
        </p:txBody>
      </p:sp>
      <p:sp>
        <p:nvSpPr>
          <p:cNvPr id="109594" name="TextBox 53">
            <a:extLst>
              <a:ext uri="{FF2B5EF4-FFF2-40B4-BE49-F238E27FC236}">
                <a16:creationId xmlns:a16="http://schemas.microsoft.com/office/drawing/2014/main" id="{11174B63-AAE5-48F7-9716-FFC1563E2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0313" y="3786188"/>
            <a:ext cx="4238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ABE036-9859-42D0-813F-CDB4A6C9539D}"/>
              </a:ext>
            </a:extLst>
          </p:cNvPr>
          <p:cNvSpPr/>
          <p:nvPr/>
        </p:nvSpPr>
        <p:spPr>
          <a:xfrm>
            <a:off x="1957388" y="5037138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4137BE2-1484-4501-95DB-1B9E8F385CDD}"/>
              </a:ext>
            </a:extLst>
          </p:cNvPr>
          <p:cNvSpPr/>
          <p:nvPr/>
        </p:nvSpPr>
        <p:spPr>
          <a:xfrm>
            <a:off x="2327275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B74891A-B2D4-43E3-B356-55B0206FAD5E}"/>
              </a:ext>
            </a:extLst>
          </p:cNvPr>
          <p:cNvSpPr/>
          <p:nvPr/>
        </p:nvSpPr>
        <p:spPr>
          <a:xfrm>
            <a:off x="2698750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7E8C5A1-8B40-46F3-85CE-5F59A65FD75A}"/>
              </a:ext>
            </a:extLst>
          </p:cNvPr>
          <p:cNvSpPr/>
          <p:nvPr/>
        </p:nvSpPr>
        <p:spPr>
          <a:xfrm>
            <a:off x="3432175" y="506888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9599" name="TextBox 35">
            <a:extLst>
              <a:ext uri="{FF2B5EF4-FFF2-40B4-BE49-F238E27FC236}">
                <a16:creationId xmlns:a16="http://schemas.microsoft.com/office/drawing/2014/main" id="{2B60910D-2CB8-40AB-9EA8-5FE3A20AC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p1</a:t>
            </a:r>
          </a:p>
        </p:txBody>
      </p:sp>
      <p:sp>
        <p:nvSpPr>
          <p:cNvPr id="109600" name="TextBox 40">
            <a:extLst>
              <a:ext uri="{FF2B5EF4-FFF2-40B4-BE49-F238E27FC236}">
                <a16:creationId xmlns:a16="http://schemas.microsoft.com/office/drawing/2014/main" id="{185A73FC-DD9A-40C7-864B-692F335B7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5538" y="2908300"/>
            <a:ext cx="9048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/>
              <a:t>t = 0.25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pOut</a:t>
            </a:r>
            <a:endParaRPr lang="en-US" altLang="en-US" sz="18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58F18C2-B1E4-457D-8F0D-6A4ACC0B7F9F}"/>
              </a:ext>
            </a:extLst>
          </p:cNvPr>
          <p:cNvSpPr/>
          <p:nvPr/>
        </p:nvSpPr>
        <p:spPr>
          <a:xfrm>
            <a:off x="3800475" y="51228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70075F1-058F-4D9E-BA68-CFC6DFC9A889}"/>
              </a:ext>
            </a:extLst>
          </p:cNvPr>
          <p:cNvSpPr/>
          <p:nvPr/>
        </p:nvSpPr>
        <p:spPr>
          <a:xfrm>
            <a:off x="4167188" y="517048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EEA0C8-D872-49AB-9478-84349FB18881}"/>
              </a:ext>
            </a:extLst>
          </p:cNvPr>
          <p:cNvSpPr/>
          <p:nvPr/>
        </p:nvSpPr>
        <p:spPr>
          <a:xfrm>
            <a:off x="4970463" y="47799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67E5127-0658-4A1D-9AB3-15B61AC78C66}"/>
              </a:ext>
            </a:extLst>
          </p:cNvPr>
          <p:cNvSpPr/>
          <p:nvPr/>
        </p:nvSpPr>
        <p:spPr>
          <a:xfrm>
            <a:off x="5275263" y="430053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9692243-E4DD-4C78-B6A9-4AD8AC244393}"/>
              </a:ext>
            </a:extLst>
          </p:cNvPr>
          <p:cNvSpPr/>
          <p:nvPr/>
        </p:nvSpPr>
        <p:spPr>
          <a:xfrm>
            <a:off x="5588000" y="3810000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1F556A8-2846-4139-B804-FE03BF19F75F}"/>
              </a:ext>
            </a:extLst>
          </p:cNvPr>
          <p:cNvSpPr/>
          <p:nvPr/>
        </p:nvSpPr>
        <p:spPr>
          <a:xfrm>
            <a:off x="6748463" y="348297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66C1654-8E3A-4B9B-AB04-9935D78927BB}"/>
              </a:ext>
            </a:extLst>
          </p:cNvPr>
          <p:cNvSpPr/>
          <p:nvPr/>
        </p:nvSpPr>
        <p:spPr>
          <a:xfrm>
            <a:off x="6378575" y="3451225"/>
            <a:ext cx="190500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991B23C-1F15-42A8-86DE-04B239716371}"/>
              </a:ext>
            </a:extLst>
          </p:cNvPr>
          <p:cNvSpPr/>
          <p:nvPr/>
        </p:nvSpPr>
        <p:spPr>
          <a:xfrm>
            <a:off x="7113588" y="354012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4F31D0D-464E-4C94-A7FF-CA45D813D40E}"/>
              </a:ext>
            </a:extLst>
          </p:cNvPr>
          <p:cNvSpPr/>
          <p:nvPr/>
        </p:nvSpPr>
        <p:spPr>
          <a:xfrm>
            <a:off x="7854950" y="3540125"/>
            <a:ext cx="190500" cy="18891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9610" name="TextBox 55">
            <a:extLst>
              <a:ext uri="{FF2B5EF4-FFF2-40B4-BE49-F238E27FC236}">
                <a16:creationId xmlns:a16="http://schemas.microsoft.com/office/drawing/2014/main" id="{A7493BD9-5E98-4919-8595-4D930EF1CB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7163" y="5226050"/>
            <a:ext cx="423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p4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>
            <a:extLst>
              <a:ext uri="{FF2B5EF4-FFF2-40B4-BE49-F238E27FC236}">
                <a16:creationId xmlns:a16="http://schemas.microsoft.com/office/drawing/2014/main" id="{AA137FA5-0055-4A96-8F57-E30C23616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Algorithm to add in spline points</a:t>
            </a:r>
          </a:p>
        </p:txBody>
      </p:sp>
      <p:sp>
        <p:nvSpPr>
          <p:cNvPr id="84995" name="Content Placeholder 2">
            <a:extLst>
              <a:ext uri="{FF2B5EF4-FFF2-40B4-BE49-F238E27FC236}">
                <a16:creationId xmlns:a16="http://schemas.microsoft.com/office/drawing/2014/main" id="{EBF43506-23A2-4444-8FD1-AD251F2E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pOut</a:t>
            </a:r>
            <a:r>
              <a:rPr lang="en-US" altLang="en-US" dirty="0"/>
              <a:t> = </a:t>
            </a:r>
            <a:r>
              <a:rPr lang="de-DE" altLang="en-US" dirty="0"/>
              <a:t>CatmullRom(v1, v2, v3, v4, t)</a:t>
            </a:r>
            <a:endParaRPr lang="en-US" alt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D76045-1382-40EC-9E2F-3A98E8865769}"/>
              </a:ext>
            </a:extLst>
          </p:cNvPr>
          <p:cNvSpPr/>
          <p:nvPr/>
        </p:nvSpPr>
        <p:spPr>
          <a:xfrm>
            <a:off x="947738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2BD173-8F73-460C-905F-A066937DA707}"/>
              </a:ext>
            </a:extLst>
          </p:cNvPr>
          <p:cNvSpPr/>
          <p:nvPr/>
        </p:nvSpPr>
        <p:spPr>
          <a:xfrm>
            <a:off x="2420938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FC8B70-C9B9-417A-8AF3-D6B54151BA0F}"/>
              </a:ext>
            </a:extLst>
          </p:cNvPr>
          <p:cNvSpPr/>
          <p:nvPr/>
        </p:nvSpPr>
        <p:spPr>
          <a:xfrm>
            <a:off x="3895725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030671-555F-46E9-A5D6-6E0893FB8CE7}"/>
              </a:ext>
            </a:extLst>
          </p:cNvPr>
          <p:cNvSpPr/>
          <p:nvPr/>
        </p:nvSpPr>
        <p:spPr>
          <a:xfrm>
            <a:off x="5368925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827257-425C-4590-91BE-8501D24896D5}"/>
              </a:ext>
            </a:extLst>
          </p:cNvPr>
          <p:cNvSpPr/>
          <p:nvPr/>
        </p:nvSpPr>
        <p:spPr>
          <a:xfrm>
            <a:off x="6843713" y="4394200"/>
            <a:ext cx="1473200" cy="1474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5AA441-5A84-48D0-856F-3D8F07209896}"/>
              </a:ext>
            </a:extLst>
          </p:cNvPr>
          <p:cNvSpPr/>
          <p:nvPr/>
        </p:nvSpPr>
        <p:spPr>
          <a:xfrm>
            <a:off x="8316913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C2AA2C-AFF5-45F3-948C-9750AD10455B}"/>
              </a:ext>
            </a:extLst>
          </p:cNvPr>
          <p:cNvSpPr/>
          <p:nvPr/>
        </p:nvSpPr>
        <p:spPr>
          <a:xfrm>
            <a:off x="947738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C743AE-6C5E-4DB8-994F-47A6E2CC450C}"/>
              </a:ext>
            </a:extLst>
          </p:cNvPr>
          <p:cNvSpPr/>
          <p:nvPr/>
        </p:nvSpPr>
        <p:spPr>
          <a:xfrm>
            <a:off x="2420938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98924-4132-4087-834D-44270DA4C8E3}"/>
              </a:ext>
            </a:extLst>
          </p:cNvPr>
          <p:cNvSpPr/>
          <p:nvPr/>
        </p:nvSpPr>
        <p:spPr>
          <a:xfrm>
            <a:off x="3895725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9455EE-CC03-48F0-B0A7-33A9C8E67C61}"/>
              </a:ext>
            </a:extLst>
          </p:cNvPr>
          <p:cNvSpPr/>
          <p:nvPr/>
        </p:nvSpPr>
        <p:spPr>
          <a:xfrm>
            <a:off x="5368925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DF8F48-AD8B-4813-99E4-DAC7A0DA6CD2}"/>
              </a:ext>
            </a:extLst>
          </p:cNvPr>
          <p:cNvSpPr/>
          <p:nvPr/>
        </p:nvSpPr>
        <p:spPr>
          <a:xfrm>
            <a:off x="6843713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689B09-EEF6-4C80-8031-E0D4CDB44A39}"/>
              </a:ext>
            </a:extLst>
          </p:cNvPr>
          <p:cNvSpPr/>
          <p:nvPr/>
        </p:nvSpPr>
        <p:spPr>
          <a:xfrm>
            <a:off x="8316913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EEC2C9-069A-4555-A793-940E00C27518}"/>
              </a:ext>
            </a:extLst>
          </p:cNvPr>
          <p:cNvSpPr/>
          <p:nvPr/>
        </p:nvSpPr>
        <p:spPr>
          <a:xfrm>
            <a:off x="9791700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D89D4C-A8C3-44FC-9DAB-0800710942FC}"/>
              </a:ext>
            </a:extLst>
          </p:cNvPr>
          <p:cNvSpPr/>
          <p:nvPr/>
        </p:nvSpPr>
        <p:spPr>
          <a:xfrm>
            <a:off x="9791700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7E4344-3DA8-491F-B987-25002002235B}"/>
              </a:ext>
            </a:extLst>
          </p:cNvPr>
          <p:cNvSpPr/>
          <p:nvPr/>
        </p:nvSpPr>
        <p:spPr>
          <a:xfrm>
            <a:off x="1589088" y="50371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F80D76A-B44F-4AF6-8F31-31550AEC6338}"/>
              </a:ext>
            </a:extLst>
          </p:cNvPr>
          <p:cNvSpPr/>
          <p:nvPr/>
        </p:nvSpPr>
        <p:spPr>
          <a:xfrm>
            <a:off x="3060700" y="5037138"/>
            <a:ext cx="188913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132E7DE-FCBD-47E6-99B8-1872DB758C61}"/>
              </a:ext>
            </a:extLst>
          </p:cNvPr>
          <p:cNvSpPr/>
          <p:nvPr/>
        </p:nvSpPr>
        <p:spPr>
          <a:xfrm>
            <a:off x="453548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A4E0186-DC9D-43BC-9FDA-2DB69157861D}"/>
              </a:ext>
            </a:extLst>
          </p:cNvPr>
          <p:cNvSpPr/>
          <p:nvPr/>
        </p:nvSpPr>
        <p:spPr>
          <a:xfrm>
            <a:off x="6013450" y="35639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71B7B2-14C8-49EF-A082-89C87F8F4A67}"/>
              </a:ext>
            </a:extLst>
          </p:cNvPr>
          <p:cNvSpPr/>
          <p:nvPr/>
        </p:nvSpPr>
        <p:spPr>
          <a:xfrm>
            <a:off x="7486650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61C4792-156F-4B22-86C9-9DEEF4103157}"/>
              </a:ext>
            </a:extLst>
          </p:cNvPr>
          <p:cNvSpPr/>
          <p:nvPr/>
        </p:nvSpPr>
        <p:spPr>
          <a:xfrm>
            <a:off x="8963025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A9131FA-81D8-472E-96BE-554B7C94D1FA}"/>
              </a:ext>
            </a:extLst>
          </p:cNvPr>
          <p:cNvSpPr/>
          <p:nvPr/>
        </p:nvSpPr>
        <p:spPr>
          <a:xfrm>
            <a:off x="1043463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0617" name="TextBox 52">
            <a:extLst>
              <a:ext uri="{FF2B5EF4-FFF2-40B4-BE49-F238E27FC236}">
                <a16:creationId xmlns:a16="http://schemas.microsoft.com/office/drawing/2014/main" id="{BEBFFE4C-9E50-40EF-91FF-E3298D0C1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175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p2</a:t>
            </a:r>
          </a:p>
        </p:txBody>
      </p:sp>
      <p:sp>
        <p:nvSpPr>
          <p:cNvPr id="110618" name="TextBox 53">
            <a:extLst>
              <a:ext uri="{FF2B5EF4-FFF2-40B4-BE49-F238E27FC236}">
                <a16:creationId xmlns:a16="http://schemas.microsoft.com/office/drawing/2014/main" id="{E74949F1-BCAA-4ABE-A6DB-4C76DDB2B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0313" y="3786188"/>
            <a:ext cx="4238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069DB5-F3CB-4541-9E0C-C7215A00D64A}"/>
              </a:ext>
            </a:extLst>
          </p:cNvPr>
          <p:cNvSpPr/>
          <p:nvPr/>
        </p:nvSpPr>
        <p:spPr>
          <a:xfrm>
            <a:off x="1957388" y="5037138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F48F698-1D09-4405-84F4-E125F37A3003}"/>
              </a:ext>
            </a:extLst>
          </p:cNvPr>
          <p:cNvSpPr/>
          <p:nvPr/>
        </p:nvSpPr>
        <p:spPr>
          <a:xfrm>
            <a:off x="2327275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B015BF-DCD4-4269-99B0-7AB1A1793F04}"/>
              </a:ext>
            </a:extLst>
          </p:cNvPr>
          <p:cNvSpPr/>
          <p:nvPr/>
        </p:nvSpPr>
        <p:spPr>
          <a:xfrm>
            <a:off x="2698750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29565A1-045A-48EB-9D06-B9FFBBEE6FE3}"/>
              </a:ext>
            </a:extLst>
          </p:cNvPr>
          <p:cNvSpPr/>
          <p:nvPr/>
        </p:nvSpPr>
        <p:spPr>
          <a:xfrm>
            <a:off x="3432175" y="506888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0623" name="TextBox 35">
            <a:extLst>
              <a:ext uri="{FF2B5EF4-FFF2-40B4-BE49-F238E27FC236}">
                <a16:creationId xmlns:a16="http://schemas.microsoft.com/office/drawing/2014/main" id="{F84759DD-1BA4-4916-AEDE-008FBBFEE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p1</a:t>
            </a:r>
          </a:p>
        </p:txBody>
      </p:sp>
      <p:sp>
        <p:nvSpPr>
          <p:cNvPr id="110624" name="TextBox 40">
            <a:extLst>
              <a:ext uri="{FF2B5EF4-FFF2-40B4-BE49-F238E27FC236}">
                <a16:creationId xmlns:a16="http://schemas.microsoft.com/office/drawing/2014/main" id="{026B0794-259D-4B85-AB77-337136D1B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7025" y="2873375"/>
            <a:ext cx="787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/>
              <a:t>t = 0.5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pOut</a:t>
            </a:r>
            <a:endParaRPr lang="en-US" altLang="en-US" sz="18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46DB96A-3E43-414F-809A-F2AFAE1D3854}"/>
              </a:ext>
            </a:extLst>
          </p:cNvPr>
          <p:cNvSpPr/>
          <p:nvPr/>
        </p:nvSpPr>
        <p:spPr>
          <a:xfrm>
            <a:off x="3800475" y="51228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6048DC0-E537-458E-85A8-1F039046FDF3}"/>
              </a:ext>
            </a:extLst>
          </p:cNvPr>
          <p:cNvSpPr/>
          <p:nvPr/>
        </p:nvSpPr>
        <p:spPr>
          <a:xfrm>
            <a:off x="4167188" y="517048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78C9125-F7BC-4A8F-9997-7E5576AD4E65}"/>
              </a:ext>
            </a:extLst>
          </p:cNvPr>
          <p:cNvSpPr/>
          <p:nvPr/>
        </p:nvSpPr>
        <p:spPr>
          <a:xfrm>
            <a:off x="4970463" y="47799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F5C29A3-37AB-4C42-9E8E-849B22F914D0}"/>
              </a:ext>
            </a:extLst>
          </p:cNvPr>
          <p:cNvSpPr/>
          <p:nvPr/>
        </p:nvSpPr>
        <p:spPr>
          <a:xfrm>
            <a:off x="5275263" y="430053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758B164-40AC-431F-A0A7-72AE429386BA}"/>
              </a:ext>
            </a:extLst>
          </p:cNvPr>
          <p:cNvSpPr/>
          <p:nvPr/>
        </p:nvSpPr>
        <p:spPr>
          <a:xfrm>
            <a:off x="5588000" y="3810000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BD93AC7-3FCC-49C2-8A6C-2D05C9B97EBF}"/>
              </a:ext>
            </a:extLst>
          </p:cNvPr>
          <p:cNvSpPr/>
          <p:nvPr/>
        </p:nvSpPr>
        <p:spPr>
          <a:xfrm>
            <a:off x="6748463" y="348297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680992C-06DB-4C10-B01E-8D197317F9EB}"/>
              </a:ext>
            </a:extLst>
          </p:cNvPr>
          <p:cNvSpPr/>
          <p:nvPr/>
        </p:nvSpPr>
        <p:spPr>
          <a:xfrm>
            <a:off x="6378575" y="3451225"/>
            <a:ext cx="190500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CC7D311-22FF-4288-8207-A31875E80E1C}"/>
              </a:ext>
            </a:extLst>
          </p:cNvPr>
          <p:cNvSpPr/>
          <p:nvPr/>
        </p:nvSpPr>
        <p:spPr>
          <a:xfrm>
            <a:off x="7113588" y="354012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BD063C9-BD87-45B7-9AAF-A9644F896C40}"/>
              </a:ext>
            </a:extLst>
          </p:cNvPr>
          <p:cNvSpPr/>
          <p:nvPr/>
        </p:nvSpPr>
        <p:spPr>
          <a:xfrm>
            <a:off x="8220075" y="3482975"/>
            <a:ext cx="188913" cy="18891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B18C65F-DFDD-4E8C-8938-E5E29F369B66}"/>
              </a:ext>
            </a:extLst>
          </p:cNvPr>
          <p:cNvSpPr/>
          <p:nvPr/>
        </p:nvSpPr>
        <p:spPr>
          <a:xfrm>
            <a:off x="7861300" y="354012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0635" name="TextBox 55">
            <a:extLst>
              <a:ext uri="{FF2B5EF4-FFF2-40B4-BE49-F238E27FC236}">
                <a16:creationId xmlns:a16="http://schemas.microsoft.com/office/drawing/2014/main" id="{8BDE0B21-E3C4-42B6-925E-25C539EF3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7163" y="5226050"/>
            <a:ext cx="423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p4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>
            <a:extLst>
              <a:ext uri="{FF2B5EF4-FFF2-40B4-BE49-F238E27FC236}">
                <a16:creationId xmlns:a16="http://schemas.microsoft.com/office/drawing/2014/main" id="{74B7BC79-C2B8-48DC-BFF7-640E27FD2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Algorithm to add in spline points</a:t>
            </a:r>
          </a:p>
        </p:txBody>
      </p:sp>
      <p:sp>
        <p:nvSpPr>
          <p:cNvPr id="86019" name="Content Placeholder 2">
            <a:extLst>
              <a:ext uri="{FF2B5EF4-FFF2-40B4-BE49-F238E27FC236}">
                <a16:creationId xmlns:a16="http://schemas.microsoft.com/office/drawing/2014/main" id="{1DF0FCE5-29B5-417F-B7EE-0615FE283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pOut</a:t>
            </a:r>
            <a:r>
              <a:rPr lang="en-US" altLang="en-US" dirty="0"/>
              <a:t> = </a:t>
            </a:r>
            <a:r>
              <a:rPr lang="de-DE" altLang="en-US" dirty="0"/>
              <a:t>CatmullRom(v1, v2, v3, v4, t)</a:t>
            </a:r>
            <a:endParaRPr lang="en-US" alt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8B6AA8-36B4-4E74-AF52-F715EBF76514}"/>
              </a:ext>
            </a:extLst>
          </p:cNvPr>
          <p:cNvSpPr/>
          <p:nvPr/>
        </p:nvSpPr>
        <p:spPr>
          <a:xfrm>
            <a:off x="947738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618E3A-63FD-4B50-9735-E2EFFDB961AE}"/>
              </a:ext>
            </a:extLst>
          </p:cNvPr>
          <p:cNvSpPr/>
          <p:nvPr/>
        </p:nvSpPr>
        <p:spPr>
          <a:xfrm>
            <a:off x="2420938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311AE1-80E1-420F-AF7F-96DF31FC8D6C}"/>
              </a:ext>
            </a:extLst>
          </p:cNvPr>
          <p:cNvSpPr/>
          <p:nvPr/>
        </p:nvSpPr>
        <p:spPr>
          <a:xfrm>
            <a:off x="3895725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993B0-EC39-4C07-B7F8-17392EA8F3DC}"/>
              </a:ext>
            </a:extLst>
          </p:cNvPr>
          <p:cNvSpPr/>
          <p:nvPr/>
        </p:nvSpPr>
        <p:spPr>
          <a:xfrm>
            <a:off x="5368925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09CCA-5949-4891-A28D-E385FFE116B9}"/>
              </a:ext>
            </a:extLst>
          </p:cNvPr>
          <p:cNvSpPr/>
          <p:nvPr/>
        </p:nvSpPr>
        <p:spPr>
          <a:xfrm>
            <a:off x="6843713" y="4394200"/>
            <a:ext cx="1473200" cy="1474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3F0302-C629-4A10-BC04-A92512F2C454}"/>
              </a:ext>
            </a:extLst>
          </p:cNvPr>
          <p:cNvSpPr/>
          <p:nvPr/>
        </p:nvSpPr>
        <p:spPr>
          <a:xfrm>
            <a:off x="8316913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6814E9-2753-47D1-9F51-FF3B2EFE6B44}"/>
              </a:ext>
            </a:extLst>
          </p:cNvPr>
          <p:cNvSpPr/>
          <p:nvPr/>
        </p:nvSpPr>
        <p:spPr>
          <a:xfrm>
            <a:off x="947738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9F96D9-3EB4-4602-85F8-4B95F5BCED4B}"/>
              </a:ext>
            </a:extLst>
          </p:cNvPr>
          <p:cNvSpPr/>
          <p:nvPr/>
        </p:nvSpPr>
        <p:spPr>
          <a:xfrm>
            <a:off x="2420938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5DEF42-B050-4762-8519-EADE0C901EF1}"/>
              </a:ext>
            </a:extLst>
          </p:cNvPr>
          <p:cNvSpPr/>
          <p:nvPr/>
        </p:nvSpPr>
        <p:spPr>
          <a:xfrm>
            <a:off x="3895725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486DC5-E39D-4C33-BC19-A6B373570903}"/>
              </a:ext>
            </a:extLst>
          </p:cNvPr>
          <p:cNvSpPr/>
          <p:nvPr/>
        </p:nvSpPr>
        <p:spPr>
          <a:xfrm>
            <a:off x="5368925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7B10A7-858B-4FC6-9CBF-8947166CD178}"/>
              </a:ext>
            </a:extLst>
          </p:cNvPr>
          <p:cNvSpPr/>
          <p:nvPr/>
        </p:nvSpPr>
        <p:spPr>
          <a:xfrm>
            <a:off x="6843713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6D3CA6-4B5F-4152-A29C-0467F300B608}"/>
              </a:ext>
            </a:extLst>
          </p:cNvPr>
          <p:cNvSpPr/>
          <p:nvPr/>
        </p:nvSpPr>
        <p:spPr>
          <a:xfrm>
            <a:off x="8316913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C06161-5CEA-4135-BD26-BAF4531C8FF4}"/>
              </a:ext>
            </a:extLst>
          </p:cNvPr>
          <p:cNvSpPr/>
          <p:nvPr/>
        </p:nvSpPr>
        <p:spPr>
          <a:xfrm>
            <a:off x="9791700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531E70-F0D3-47BC-9D95-6F1A22117EFE}"/>
              </a:ext>
            </a:extLst>
          </p:cNvPr>
          <p:cNvSpPr/>
          <p:nvPr/>
        </p:nvSpPr>
        <p:spPr>
          <a:xfrm>
            <a:off x="9791700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2FD48FE-E584-4F1B-AA32-D3059293301E}"/>
              </a:ext>
            </a:extLst>
          </p:cNvPr>
          <p:cNvSpPr/>
          <p:nvPr/>
        </p:nvSpPr>
        <p:spPr>
          <a:xfrm>
            <a:off x="1589088" y="50371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1D335EC-67C2-4819-B19B-5F89C841FD98}"/>
              </a:ext>
            </a:extLst>
          </p:cNvPr>
          <p:cNvSpPr/>
          <p:nvPr/>
        </p:nvSpPr>
        <p:spPr>
          <a:xfrm>
            <a:off x="3060700" y="5037138"/>
            <a:ext cx="188913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72DE22-9974-4923-B6C1-FABC24E708B6}"/>
              </a:ext>
            </a:extLst>
          </p:cNvPr>
          <p:cNvSpPr/>
          <p:nvPr/>
        </p:nvSpPr>
        <p:spPr>
          <a:xfrm>
            <a:off x="453548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99610D2-F00D-4FB1-AE06-AD018667FB4C}"/>
              </a:ext>
            </a:extLst>
          </p:cNvPr>
          <p:cNvSpPr/>
          <p:nvPr/>
        </p:nvSpPr>
        <p:spPr>
          <a:xfrm>
            <a:off x="6013450" y="35639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994F90F-B171-409B-9ECC-EC479712F173}"/>
              </a:ext>
            </a:extLst>
          </p:cNvPr>
          <p:cNvSpPr/>
          <p:nvPr/>
        </p:nvSpPr>
        <p:spPr>
          <a:xfrm>
            <a:off x="7486650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BD9BA14-0D37-4C3C-AA99-F746C5696135}"/>
              </a:ext>
            </a:extLst>
          </p:cNvPr>
          <p:cNvSpPr/>
          <p:nvPr/>
        </p:nvSpPr>
        <p:spPr>
          <a:xfrm>
            <a:off x="8963025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4286498-1E78-4B51-A8FA-3285C191FB31}"/>
              </a:ext>
            </a:extLst>
          </p:cNvPr>
          <p:cNvSpPr/>
          <p:nvPr/>
        </p:nvSpPr>
        <p:spPr>
          <a:xfrm>
            <a:off x="1043463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1641" name="TextBox 52">
            <a:extLst>
              <a:ext uri="{FF2B5EF4-FFF2-40B4-BE49-F238E27FC236}">
                <a16:creationId xmlns:a16="http://schemas.microsoft.com/office/drawing/2014/main" id="{5DC7DC2D-0391-449A-B205-874B36662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175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p2</a:t>
            </a:r>
          </a:p>
        </p:txBody>
      </p:sp>
      <p:sp>
        <p:nvSpPr>
          <p:cNvPr id="111642" name="TextBox 53">
            <a:extLst>
              <a:ext uri="{FF2B5EF4-FFF2-40B4-BE49-F238E27FC236}">
                <a16:creationId xmlns:a16="http://schemas.microsoft.com/office/drawing/2014/main" id="{16CE79C5-C451-4488-8409-64DF155D5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0313" y="3786188"/>
            <a:ext cx="4238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BB9E4E8-C6E1-4C9C-B552-9E22AEFF89F8}"/>
              </a:ext>
            </a:extLst>
          </p:cNvPr>
          <p:cNvSpPr/>
          <p:nvPr/>
        </p:nvSpPr>
        <p:spPr>
          <a:xfrm>
            <a:off x="1957388" y="5037138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F83F7CF-853C-46BB-A501-2A0E36F68588}"/>
              </a:ext>
            </a:extLst>
          </p:cNvPr>
          <p:cNvSpPr/>
          <p:nvPr/>
        </p:nvSpPr>
        <p:spPr>
          <a:xfrm>
            <a:off x="2327275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1F2E9BA-AB4B-4ABE-B8C5-4424DB59D18F}"/>
              </a:ext>
            </a:extLst>
          </p:cNvPr>
          <p:cNvSpPr/>
          <p:nvPr/>
        </p:nvSpPr>
        <p:spPr>
          <a:xfrm>
            <a:off x="2698750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0C91088-6F2E-4D21-BA27-BF316A4F623D}"/>
              </a:ext>
            </a:extLst>
          </p:cNvPr>
          <p:cNvSpPr/>
          <p:nvPr/>
        </p:nvSpPr>
        <p:spPr>
          <a:xfrm>
            <a:off x="3432175" y="506888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1647" name="TextBox 35">
            <a:extLst>
              <a:ext uri="{FF2B5EF4-FFF2-40B4-BE49-F238E27FC236}">
                <a16:creationId xmlns:a16="http://schemas.microsoft.com/office/drawing/2014/main" id="{6F677FBE-8D31-4268-8A4E-DA481B274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p1</a:t>
            </a:r>
          </a:p>
        </p:txBody>
      </p:sp>
      <p:sp>
        <p:nvSpPr>
          <p:cNvPr id="111648" name="TextBox 40">
            <a:extLst>
              <a:ext uri="{FF2B5EF4-FFF2-40B4-BE49-F238E27FC236}">
                <a16:creationId xmlns:a16="http://schemas.microsoft.com/office/drawing/2014/main" id="{8EEB9A4A-3539-47D7-ACCF-85D8E1EC9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8650" y="2852738"/>
            <a:ext cx="9032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/>
              <a:t>t = 0.75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pOut</a:t>
            </a:r>
            <a:endParaRPr lang="en-US" altLang="en-US" sz="18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9B6CCD3-A38A-47CB-A40C-46048520D6B4}"/>
              </a:ext>
            </a:extLst>
          </p:cNvPr>
          <p:cNvSpPr/>
          <p:nvPr/>
        </p:nvSpPr>
        <p:spPr>
          <a:xfrm>
            <a:off x="3800475" y="51228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18BDCC9-416F-4D4A-ADEC-55D0237C8635}"/>
              </a:ext>
            </a:extLst>
          </p:cNvPr>
          <p:cNvSpPr/>
          <p:nvPr/>
        </p:nvSpPr>
        <p:spPr>
          <a:xfrm>
            <a:off x="4167188" y="517048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8EBACBE-9B50-43B2-9F0D-7C0E854F6B97}"/>
              </a:ext>
            </a:extLst>
          </p:cNvPr>
          <p:cNvSpPr/>
          <p:nvPr/>
        </p:nvSpPr>
        <p:spPr>
          <a:xfrm>
            <a:off x="4970463" y="47799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3826499-9AEE-415E-91EF-EB48583B1B8C}"/>
              </a:ext>
            </a:extLst>
          </p:cNvPr>
          <p:cNvSpPr/>
          <p:nvPr/>
        </p:nvSpPr>
        <p:spPr>
          <a:xfrm>
            <a:off x="5275263" y="430053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86DDB02-6BFC-405C-A98D-AD1A528EA617}"/>
              </a:ext>
            </a:extLst>
          </p:cNvPr>
          <p:cNvSpPr/>
          <p:nvPr/>
        </p:nvSpPr>
        <p:spPr>
          <a:xfrm>
            <a:off x="5588000" y="3810000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5214D5B-D382-4C0A-B1B5-1403756EBD66}"/>
              </a:ext>
            </a:extLst>
          </p:cNvPr>
          <p:cNvSpPr/>
          <p:nvPr/>
        </p:nvSpPr>
        <p:spPr>
          <a:xfrm>
            <a:off x="6748463" y="348297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DDA4403-4828-4A77-8869-1EEE9A3F39D0}"/>
              </a:ext>
            </a:extLst>
          </p:cNvPr>
          <p:cNvSpPr/>
          <p:nvPr/>
        </p:nvSpPr>
        <p:spPr>
          <a:xfrm>
            <a:off x="6378575" y="3451225"/>
            <a:ext cx="190500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7029D79-7733-4249-A858-C77DBE885A1B}"/>
              </a:ext>
            </a:extLst>
          </p:cNvPr>
          <p:cNvSpPr/>
          <p:nvPr/>
        </p:nvSpPr>
        <p:spPr>
          <a:xfrm>
            <a:off x="7113588" y="354012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496395A-F6B1-433D-AE17-A4EBFF142AA4}"/>
              </a:ext>
            </a:extLst>
          </p:cNvPr>
          <p:cNvSpPr/>
          <p:nvPr/>
        </p:nvSpPr>
        <p:spPr>
          <a:xfrm>
            <a:off x="8220075" y="348297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33ACAC1-BFA8-4DF1-ACD6-4A545CD471F2}"/>
              </a:ext>
            </a:extLst>
          </p:cNvPr>
          <p:cNvSpPr/>
          <p:nvPr/>
        </p:nvSpPr>
        <p:spPr>
          <a:xfrm>
            <a:off x="8588375" y="3451225"/>
            <a:ext cx="188913" cy="18891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55BB676-E76D-4992-B94F-7A3272D8E948}"/>
              </a:ext>
            </a:extLst>
          </p:cNvPr>
          <p:cNvSpPr/>
          <p:nvPr/>
        </p:nvSpPr>
        <p:spPr>
          <a:xfrm>
            <a:off x="7861300" y="354012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1660" name="TextBox 55">
            <a:extLst>
              <a:ext uri="{FF2B5EF4-FFF2-40B4-BE49-F238E27FC236}">
                <a16:creationId xmlns:a16="http://schemas.microsoft.com/office/drawing/2014/main" id="{F9AA3E24-B0F4-4564-B5E1-9D8D5A49A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7163" y="5226050"/>
            <a:ext cx="423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p4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>
            <a:extLst>
              <a:ext uri="{FF2B5EF4-FFF2-40B4-BE49-F238E27FC236}">
                <a16:creationId xmlns:a16="http://schemas.microsoft.com/office/drawing/2014/main" id="{D65E4D53-7173-49EA-BCEE-9CCCD8A29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Algorithm to add in spline points</a:t>
            </a:r>
          </a:p>
        </p:txBody>
      </p:sp>
      <p:sp>
        <p:nvSpPr>
          <p:cNvPr id="87043" name="Content Placeholder 2">
            <a:extLst>
              <a:ext uri="{FF2B5EF4-FFF2-40B4-BE49-F238E27FC236}">
                <a16:creationId xmlns:a16="http://schemas.microsoft.com/office/drawing/2014/main" id="{B2C6EACB-AED6-4DCD-AC9D-50EE3EB9C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pOut</a:t>
            </a:r>
            <a:r>
              <a:rPr lang="en-US" altLang="en-US" dirty="0"/>
              <a:t> = </a:t>
            </a:r>
            <a:r>
              <a:rPr lang="de-DE" altLang="en-US" dirty="0"/>
              <a:t>CatmullRom(v1, v2, v3, v4, t)</a:t>
            </a:r>
            <a:endParaRPr lang="en-US" alt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AD91FA-0BAF-4D10-8EFC-3A522B32E059}"/>
              </a:ext>
            </a:extLst>
          </p:cNvPr>
          <p:cNvSpPr/>
          <p:nvPr/>
        </p:nvSpPr>
        <p:spPr>
          <a:xfrm>
            <a:off x="947738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89D6C-A323-410B-8F93-4006EDA544A1}"/>
              </a:ext>
            </a:extLst>
          </p:cNvPr>
          <p:cNvSpPr/>
          <p:nvPr/>
        </p:nvSpPr>
        <p:spPr>
          <a:xfrm>
            <a:off x="2420938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662169-F6EC-44EF-A47A-374296AACE8A}"/>
              </a:ext>
            </a:extLst>
          </p:cNvPr>
          <p:cNvSpPr/>
          <p:nvPr/>
        </p:nvSpPr>
        <p:spPr>
          <a:xfrm>
            <a:off x="3895725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91CE2-AD1A-4204-B327-3C16775B4DA9}"/>
              </a:ext>
            </a:extLst>
          </p:cNvPr>
          <p:cNvSpPr/>
          <p:nvPr/>
        </p:nvSpPr>
        <p:spPr>
          <a:xfrm>
            <a:off x="5368925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21D000-AF3D-4FDE-A557-EB9B5706DF64}"/>
              </a:ext>
            </a:extLst>
          </p:cNvPr>
          <p:cNvSpPr/>
          <p:nvPr/>
        </p:nvSpPr>
        <p:spPr>
          <a:xfrm>
            <a:off x="6843713" y="4394200"/>
            <a:ext cx="1473200" cy="1474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AA2410-080F-41E1-9862-BE88678979F2}"/>
              </a:ext>
            </a:extLst>
          </p:cNvPr>
          <p:cNvSpPr/>
          <p:nvPr/>
        </p:nvSpPr>
        <p:spPr>
          <a:xfrm>
            <a:off x="8316913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B436D1-0639-4222-87BC-722B0D3FBA74}"/>
              </a:ext>
            </a:extLst>
          </p:cNvPr>
          <p:cNvSpPr/>
          <p:nvPr/>
        </p:nvSpPr>
        <p:spPr>
          <a:xfrm>
            <a:off x="947738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5112F8-34B3-48F0-B80E-FF72191D0E5E}"/>
              </a:ext>
            </a:extLst>
          </p:cNvPr>
          <p:cNvSpPr/>
          <p:nvPr/>
        </p:nvSpPr>
        <p:spPr>
          <a:xfrm>
            <a:off x="2420938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BBE4CE-DD79-4370-A173-1311A4402B43}"/>
              </a:ext>
            </a:extLst>
          </p:cNvPr>
          <p:cNvSpPr/>
          <p:nvPr/>
        </p:nvSpPr>
        <p:spPr>
          <a:xfrm>
            <a:off x="3895725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D7F42C-4A08-4059-8255-509803FDE182}"/>
              </a:ext>
            </a:extLst>
          </p:cNvPr>
          <p:cNvSpPr/>
          <p:nvPr/>
        </p:nvSpPr>
        <p:spPr>
          <a:xfrm>
            <a:off x="5368925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2EC6A4-8DBE-4328-913C-539E261F63FC}"/>
              </a:ext>
            </a:extLst>
          </p:cNvPr>
          <p:cNvSpPr/>
          <p:nvPr/>
        </p:nvSpPr>
        <p:spPr>
          <a:xfrm>
            <a:off x="6843713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498759-4E12-42A1-A3BB-5F6BCE965470}"/>
              </a:ext>
            </a:extLst>
          </p:cNvPr>
          <p:cNvSpPr/>
          <p:nvPr/>
        </p:nvSpPr>
        <p:spPr>
          <a:xfrm>
            <a:off x="8316913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0DB771-BBD4-4352-8C74-E2788DFE1559}"/>
              </a:ext>
            </a:extLst>
          </p:cNvPr>
          <p:cNvSpPr/>
          <p:nvPr/>
        </p:nvSpPr>
        <p:spPr>
          <a:xfrm>
            <a:off x="9791700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590DCF-67A5-4C26-BAD5-48024F6C4EF5}"/>
              </a:ext>
            </a:extLst>
          </p:cNvPr>
          <p:cNvSpPr/>
          <p:nvPr/>
        </p:nvSpPr>
        <p:spPr>
          <a:xfrm>
            <a:off x="9791700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3B1321A-C45D-4066-8658-9F39F52B7E8E}"/>
              </a:ext>
            </a:extLst>
          </p:cNvPr>
          <p:cNvSpPr/>
          <p:nvPr/>
        </p:nvSpPr>
        <p:spPr>
          <a:xfrm>
            <a:off x="1589088" y="50371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F5AEB6-A280-4A88-A0C8-758A8027288A}"/>
              </a:ext>
            </a:extLst>
          </p:cNvPr>
          <p:cNvSpPr/>
          <p:nvPr/>
        </p:nvSpPr>
        <p:spPr>
          <a:xfrm>
            <a:off x="3060700" y="5037138"/>
            <a:ext cx="188913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FBFFDBE-CFEC-4D80-ACA4-DC12BFA9C7AC}"/>
              </a:ext>
            </a:extLst>
          </p:cNvPr>
          <p:cNvSpPr/>
          <p:nvPr/>
        </p:nvSpPr>
        <p:spPr>
          <a:xfrm>
            <a:off x="453548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BB74BEF-815B-4524-96CF-526C83D4A4DD}"/>
              </a:ext>
            </a:extLst>
          </p:cNvPr>
          <p:cNvSpPr/>
          <p:nvPr/>
        </p:nvSpPr>
        <p:spPr>
          <a:xfrm>
            <a:off x="6013450" y="35639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5881A92-C4CF-43A5-9EAA-212087E1BC7C}"/>
              </a:ext>
            </a:extLst>
          </p:cNvPr>
          <p:cNvSpPr/>
          <p:nvPr/>
        </p:nvSpPr>
        <p:spPr>
          <a:xfrm>
            <a:off x="7486650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98DE4B6-A568-493B-A01C-5EB633A2A3F5}"/>
              </a:ext>
            </a:extLst>
          </p:cNvPr>
          <p:cNvSpPr/>
          <p:nvPr/>
        </p:nvSpPr>
        <p:spPr>
          <a:xfrm>
            <a:off x="8963025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B6505D1-2DA2-462E-AEB6-EB8DD1CC3F51}"/>
              </a:ext>
            </a:extLst>
          </p:cNvPr>
          <p:cNvSpPr/>
          <p:nvPr/>
        </p:nvSpPr>
        <p:spPr>
          <a:xfrm>
            <a:off x="1043463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2665" name="TextBox 52">
            <a:extLst>
              <a:ext uri="{FF2B5EF4-FFF2-40B4-BE49-F238E27FC236}">
                <a16:creationId xmlns:a16="http://schemas.microsoft.com/office/drawing/2014/main" id="{7DE770CA-F5AE-4C7E-BBDA-C3C6B7FA7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175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p1</a:t>
            </a:r>
          </a:p>
        </p:txBody>
      </p:sp>
      <p:sp>
        <p:nvSpPr>
          <p:cNvPr id="112666" name="TextBox 53">
            <a:extLst>
              <a:ext uri="{FF2B5EF4-FFF2-40B4-BE49-F238E27FC236}">
                <a16:creationId xmlns:a16="http://schemas.microsoft.com/office/drawing/2014/main" id="{DA53D705-657D-4C27-95B1-EFF1719211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0313" y="3786188"/>
            <a:ext cx="4238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EF755FB-E10E-4F72-8DD7-70EBDD0D4F00}"/>
              </a:ext>
            </a:extLst>
          </p:cNvPr>
          <p:cNvSpPr/>
          <p:nvPr/>
        </p:nvSpPr>
        <p:spPr>
          <a:xfrm>
            <a:off x="1957388" y="5037138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8B137DA-FCE9-4213-AEFC-1135C339CD93}"/>
              </a:ext>
            </a:extLst>
          </p:cNvPr>
          <p:cNvSpPr/>
          <p:nvPr/>
        </p:nvSpPr>
        <p:spPr>
          <a:xfrm>
            <a:off x="2327275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C1FD1F8-B765-4F12-90AF-A22FB5D62EE6}"/>
              </a:ext>
            </a:extLst>
          </p:cNvPr>
          <p:cNvSpPr/>
          <p:nvPr/>
        </p:nvSpPr>
        <p:spPr>
          <a:xfrm>
            <a:off x="2698750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165E261-89CF-4CA4-BD93-15FE874BE994}"/>
              </a:ext>
            </a:extLst>
          </p:cNvPr>
          <p:cNvSpPr/>
          <p:nvPr/>
        </p:nvSpPr>
        <p:spPr>
          <a:xfrm>
            <a:off x="3432175" y="506888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82BDBD8-1C5E-4466-869B-E4A8F8524A85}"/>
              </a:ext>
            </a:extLst>
          </p:cNvPr>
          <p:cNvSpPr/>
          <p:nvPr/>
        </p:nvSpPr>
        <p:spPr>
          <a:xfrm>
            <a:off x="3800475" y="51228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AB8025F-5412-471A-89FA-105DD1E35DF4}"/>
              </a:ext>
            </a:extLst>
          </p:cNvPr>
          <p:cNvSpPr/>
          <p:nvPr/>
        </p:nvSpPr>
        <p:spPr>
          <a:xfrm>
            <a:off x="4167188" y="517048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84339C-8718-4482-B2A6-6569228B9F7A}"/>
              </a:ext>
            </a:extLst>
          </p:cNvPr>
          <p:cNvSpPr/>
          <p:nvPr/>
        </p:nvSpPr>
        <p:spPr>
          <a:xfrm>
            <a:off x="4970463" y="47799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43C45FB-DA15-46C4-BF6D-37314B1BA72F}"/>
              </a:ext>
            </a:extLst>
          </p:cNvPr>
          <p:cNvSpPr/>
          <p:nvPr/>
        </p:nvSpPr>
        <p:spPr>
          <a:xfrm>
            <a:off x="5275263" y="430053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BB36578-C338-4A1A-AB90-E87AEBF8E161}"/>
              </a:ext>
            </a:extLst>
          </p:cNvPr>
          <p:cNvSpPr/>
          <p:nvPr/>
        </p:nvSpPr>
        <p:spPr>
          <a:xfrm>
            <a:off x="5588000" y="3810000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BF9D165-DFB2-4BAC-9637-7012D5813B19}"/>
              </a:ext>
            </a:extLst>
          </p:cNvPr>
          <p:cNvSpPr/>
          <p:nvPr/>
        </p:nvSpPr>
        <p:spPr>
          <a:xfrm>
            <a:off x="6748463" y="348297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922AF08-70EC-42F5-AAA4-C096538C1512}"/>
              </a:ext>
            </a:extLst>
          </p:cNvPr>
          <p:cNvSpPr/>
          <p:nvPr/>
        </p:nvSpPr>
        <p:spPr>
          <a:xfrm>
            <a:off x="6378575" y="3451225"/>
            <a:ext cx="190500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CD0BCB7-E9C6-4AD1-BAC8-DFE37D795955}"/>
              </a:ext>
            </a:extLst>
          </p:cNvPr>
          <p:cNvSpPr/>
          <p:nvPr/>
        </p:nvSpPr>
        <p:spPr>
          <a:xfrm>
            <a:off x="7113588" y="354012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D71AB42-DD65-4DBE-9D2F-6CB6FC3DA572}"/>
              </a:ext>
            </a:extLst>
          </p:cNvPr>
          <p:cNvSpPr/>
          <p:nvPr/>
        </p:nvSpPr>
        <p:spPr>
          <a:xfrm>
            <a:off x="8220075" y="348297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F23618F-BF03-419E-8BD3-1F2DDC4316D1}"/>
              </a:ext>
            </a:extLst>
          </p:cNvPr>
          <p:cNvSpPr/>
          <p:nvPr/>
        </p:nvSpPr>
        <p:spPr>
          <a:xfrm>
            <a:off x="8588375" y="345122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F781C59-B9FB-41FE-8456-B66712CEE6A3}"/>
              </a:ext>
            </a:extLst>
          </p:cNvPr>
          <p:cNvSpPr/>
          <p:nvPr/>
        </p:nvSpPr>
        <p:spPr>
          <a:xfrm>
            <a:off x="7861300" y="354012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2682" name="TextBox 55">
            <a:extLst>
              <a:ext uri="{FF2B5EF4-FFF2-40B4-BE49-F238E27FC236}">
                <a16:creationId xmlns:a16="http://schemas.microsoft.com/office/drawing/2014/main" id="{5BF5E858-82B0-4694-930D-7FA194A03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4125" y="5226050"/>
            <a:ext cx="7731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p3, p4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0F8E64A0-D099-475C-AA1A-CAF227A72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338" y="633413"/>
            <a:ext cx="7156450" cy="565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>
            <a:extLst>
              <a:ext uri="{FF2B5EF4-FFF2-40B4-BE49-F238E27FC236}">
                <a16:creationId xmlns:a16="http://schemas.microsoft.com/office/drawing/2014/main" id="{E169144B-D77B-4AEF-9F38-8C990F70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Algorithm to add in spline points</a:t>
            </a:r>
          </a:p>
        </p:txBody>
      </p:sp>
      <p:sp>
        <p:nvSpPr>
          <p:cNvPr id="88067" name="Content Placeholder 2">
            <a:extLst>
              <a:ext uri="{FF2B5EF4-FFF2-40B4-BE49-F238E27FC236}">
                <a16:creationId xmlns:a16="http://schemas.microsoft.com/office/drawing/2014/main" id="{3DFA143E-27C9-41BB-B672-BE2A8580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pOut</a:t>
            </a:r>
            <a:r>
              <a:rPr lang="en-US" altLang="en-US" dirty="0"/>
              <a:t> = </a:t>
            </a:r>
            <a:r>
              <a:rPr lang="de-DE" altLang="en-US" dirty="0"/>
              <a:t>CatmullRom(v1, v2, v3, v4, t)</a:t>
            </a:r>
            <a:endParaRPr lang="en-US" alt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56A45B-6FE8-4837-8227-8C1F6026174C}"/>
              </a:ext>
            </a:extLst>
          </p:cNvPr>
          <p:cNvSpPr/>
          <p:nvPr/>
        </p:nvSpPr>
        <p:spPr>
          <a:xfrm>
            <a:off x="947738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2CD6AF-1679-453B-8B6E-951DC9355A22}"/>
              </a:ext>
            </a:extLst>
          </p:cNvPr>
          <p:cNvSpPr/>
          <p:nvPr/>
        </p:nvSpPr>
        <p:spPr>
          <a:xfrm>
            <a:off x="2420938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95ED6C-0810-4DBC-9C87-6CC738A049D0}"/>
              </a:ext>
            </a:extLst>
          </p:cNvPr>
          <p:cNvSpPr/>
          <p:nvPr/>
        </p:nvSpPr>
        <p:spPr>
          <a:xfrm>
            <a:off x="3895725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3E432B-DBA0-4873-818D-ED58C00588CA}"/>
              </a:ext>
            </a:extLst>
          </p:cNvPr>
          <p:cNvSpPr/>
          <p:nvPr/>
        </p:nvSpPr>
        <p:spPr>
          <a:xfrm>
            <a:off x="5368925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3D6761-C1E3-40E5-B6D2-5B6A121E79D5}"/>
              </a:ext>
            </a:extLst>
          </p:cNvPr>
          <p:cNvSpPr/>
          <p:nvPr/>
        </p:nvSpPr>
        <p:spPr>
          <a:xfrm>
            <a:off x="6843713" y="4394200"/>
            <a:ext cx="1473200" cy="1474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50F1F4-B0FE-4145-A83E-7F2ACD755BE3}"/>
              </a:ext>
            </a:extLst>
          </p:cNvPr>
          <p:cNvSpPr/>
          <p:nvPr/>
        </p:nvSpPr>
        <p:spPr>
          <a:xfrm>
            <a:off x="8316913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9E1D78-C8A1-47D6-8CF8-C09735299239}"/>
              </a:ext>
            </a:extLst>
          </p:cNvPr>
          <p:cNvSpPr/>
          <p:nvPr/>
        </p:nvSpPr>
        <p:spPr>
          <a:xfrm>
            <a:off x="947738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2F0157-B6A4-427F-AABC-7F4B52D14AA7}"/>
              </a:ext>
            </a:extLst>
          </p:cNvPr>
          <p:cNvSpPr/>
          <p:nvPr/>
        </p:nvSpPr>
        <p:spPr>
          <a:xfrm>
            <a:off x="2420938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C959FD-E2D7-4F56-82CA-F9A56C42F0E2}"/>
              </a:ext>
            </a:extLst>
          </p:cNvPr>
          <p:cNvSpPr/>
          <p:nvPr/>
        </p:nvSpPr>
        <p:spPr>
          <a:xfrm>
            <a:off x="3895725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78DA5C-1DD1-43DB-B2EF-E1FA3E08639A}"/>
              </a:ext>
            </a:extLst>
          </p:cNvPr>
          <p:cNvSpPr/>
          <p:nvPr/>
        </p:nvSpPr>
        <p:spPr>
          <a:xfrm>
            <a:off x="5368925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87DAF3-119C-4DF7-B419-6E1970B4F9AF}"/>
              </a:ext>
            </a:extLst>
          </p:cNvPr>
          <p:cNvSpPr/>
          <p:nvPr/>
        </p:nvSpPr>
        <p:spPr>
          <a:xfrm>
            <a:off x="6843713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B4BDC8-F05B-4E95-9EFB-03103480F7CB}"/>
              </a:ext>
            </a:extLst>
          </p:cNvPr>
          <p:cNvSpPr/>
          <p:nvPr/>
        </p:nvSpPr>
        <p:spPr>
          <a:xfrm>
            <a:off x="8316913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B789DB-68B1-48C4-8522-84C959C5FDB1}"/>
              </a:ext>
            </a:extLst>
          </p:cNvPr>
          <p:cNvSpPr/>
          <p:nvPr/>
        </p:nvSpPr>
        <p:spPr>
          <a:xfrm>
            <a:off x="9791700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BE1288-5157-4F11-8327-AC2811DC506D}"/>
              </a:ext>
            </a:extLst>
          </p:cNvPr>
          <p:cNvSpPr/>
          <p:nvPr/>
        </p:nvSpPr>
        <p:spPr>
          <a:xfrm>
            <a:off x="9791700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3E0A92A-AA7D-44C4-93A9-3720BA3F57D9}"/>
              </a:ext>
            </a:extLst>
          </p:cNvPr>
          <p:cNvSpPr/>
          <p:nvPr/>
        </p:nvSpPr>
        <p:spPr>
          <a:xfrm>
            <a:off x="1589088" y="50371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B39CDD7-0E3C-4F9F-B372-16FD28961DCD}"/>
              </a:ext>
            </a:extLst>
          </p:cNvPr>
          <p:cNvSpPr/>
          <p:nvPr/>
        </p:nvSpPr>
        <p:spPr>
          <a:xfrm>
            <a:off x="3060700" y="5037138"/>
            <a:ext cx="188913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F959197-B25D-42B1-8482-A2EDF6108DBE}"/>
              </a:ext>
            </a:extLst>
          </p:cNvPr>
          <p:cNvSpPr/>
          <p:nvPr/>
        </p:nvSpPr>
        <p:spPr>
          <a:xfrm>
            <a:off x="453548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883A9AD-27FD-466C-95FF-477E9113CC64}"/>
              </a:ext>
            </a:extLst>
          </p:cNvPr>
          <p:cNvSpPr/>
          <p:nvPr/>
        </p:nvSpPr>
        <p:spPr>
          <a:xfrm>
            <a:off x="6013450" y="35639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B476A5B-05AD-4BFF-AB2D-113C7F783A9C}"/>
              </a:ext>
            </a:extLst>
          </p:cNvPr>
          <p:cNvSpPr/>
          <p:nvPr/>
        </p:nvSpPr>
        <p:spPr>
          <a:xfrm>
            <a:off x="7486650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BAF1677-5161-4F01-89B3-CC910AB09891}"/>
              </a:ext>
            </a:extLst>
          </p:cNvPr>
          <p:cNvSpPr/>
          <p:nvPr/>
        </p:nvSpPr>
        <p:spPr>
          <a:xfrm>
            <a:off x="8963025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5BEF41B-A08F-48D1-9A2D-AE77542048E7}"/>
              </a:ext>
            </a:extLst>
          </p:cNvPr>
          <p:cNvSpPr/>
          <p:nvPr/>
        </p:nvSpPr>
        <p:spPr>
          <a:xfrm>
            <a:off x="1043463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3689" name="TextBox 52">
            <a:extLst>
              <a:ext uri="{FF2B5EF4-FFF2-40B4-BE49-F238E27FC236}">
                <a16:creationId xmlns:a16="http://schemas.microsoft.com/office/drawing/2014/main" id="{A3378B12-96F4-4BEA-9377-D67A14182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175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p1</a:t>
            </a:r>
          </a:p>
        </p:txBody>
      </p:sp>
      <p:sp>
        <p:nvSpPr>
          <p:cNvPr id="113690" name="TextBox 53">
            <a:extLst>
              <a:ext uri="{FF2B5EF4-FFF2-40B4-BE49-F238E27FC236}">
                <a16:creationId xmlns:a16="http://schemas.microsoft.com/office/drawing/2014/main" id="{2BE0216E-7E43-493C-B0D0-A32C0C6F1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0313" y="3786188"/>
            <a:ext cx="4238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B045A5A-B20F-49C5-B0A7-6BB164F45CA3}"/>
              </a:ext>
            </a:extLst>
          </p:cNvPr>
          <p:cNvSpPr/>
          <p:nvPr/>
        </p:nvSpPr>
        <p:spPr>
          <a:xfrm>
            <a:off x="1957388" y="5037138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389FE76-D3A8-45B6-914F-8FC3CB07CF4E}"/>
              </a:ext>
            </a:extLst>
          </p:cNvPr>
          <p:cNvSpPr/>
          <p:nvPr/>
        </p:nvSpPr>
        <p:spPr>
          <a:xfrm>
            <a:off x="2327275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5FCA2C-D3CC-41AF-A322-AAAFE9473B38}"/>
              </a:ext>
            </a:extLst>
          </p:cNvPr>
          <p:cNvSpPr/>
          <p:nvPr/>
        </p:nvSpPr>
        <p:spPr>
          <a:xfrm>
            <a:off x="2698750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3332BF2-AEF2-4551-8E08-2FAD94E1FEAA}"/>
              </a:ext>
            </a:extLst>
          </p:cNvPr>
          <p:cNvSpPr/>
          <p:nvPr/>
        </p:nvSpPr>
        <p:spPr>
          <a:xfrm>
            <a:off x="3432175" y="506888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3695" name="TextBox 40">
            <a:extLst>
              <a:ext uri="{FF2B5EF4-FFF2-40B4-BE49-F238E27FC236}">
                <a16:creationId xmlns:a16="http://schemas.microsoft.com/office/drawing/2014/main" id="{A25DD504-82FA-45A5-A769-63B212A20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763" y="3271838"/>
            <a:ext cx="9048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/>
              <a:t>t = 0.25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pOut</a:t>
            </a:r>
            <a:endParaRPr lang="en-US" altLang="en-US" sz="18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9B79B63-64AF-43FB-B7D7-73843B8C3B6F}"/>
              </a:ext>
            </a:extLst>
          </p:cNvPr>
          <p:cNvSpPr/>
          <p:nvPr/>
        </p:nvSpPr>
        <p:spPr>
          <a:xfrm>
            <a:off x="3800475" y="51228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5AC5B8D-452A-47A1-84FF-246098D40416}"/>
              </a:ext>
            </a:extLst>
          </p:cNvPr>
          <p:cNvSpPr/>
          <p:nvPr/>
        </p:nvSpPr>
        <p:spPr>
          <a:xfrm>
            <a:off x="4167188" y="517048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9A4E417-1154-4230-8BCB-9E020A84F2B9}"/>
              </a:ext>
            </a:extLst>
          </p:cNvPr>
          <p:cNvSpPr/>
          <p:nvPr/>
        </p:nvSpPr>
        <p:spPr>
          <a:xfrm>
            <a:off x="4970463" y="47799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BA0480E-2BE0-40D5-95F0-0160A71584A0}"/>
              </a:ext>
            </a:extLst>
          </p:cNvPr>
          <p:cNvSpPr/>
          <p:nvPr/>
        </p:nvSpPr>
        <p:spPr>
          <a:xfrm>
            <a:off x="5275263" y="430053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47AE0AD-494C-4709-BCEB-8C33570D2733}"/>
              </a:ext>
            </a:extLst>
          </p:cNvPr>
          <p:cNvSpPr/>
          <p:nvPr/>
        </p:nvSpPr>
        <p:spPr>
          <a:xfrm>
            <a:off x="5588000" y="3810000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4266057-8500-4F71-B2C9-42CCAFFD63BC}"/>
              </a:ext>
            </a:extLst>
          </p:cNvPr>
          <p:cNvSpPr/>
          <p:nvPr/>
        </p:nvSpPr>
        <p:spPr>
          <a:xfrm>
            <a:off x="6748463" y="348297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6B50C78-DAB1-4B74-9426-98E399EDCAA9}"/>
              </a:ext>
            </a:extLst>
          </p:cNvPr>
          <p:cNvSpPr/>
          <p:nvPr/>
        </p:nvSpPr>
        <p:spPr>
          <a:xfrm>
            <a:off x="6378575" y="3451225"/>
            <a:ext cx="190500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5930D40-2D26-41BE-9068-8514C281C7C0}"/>
              </a:ext>
            </a:extLst>
          </p:cNvPr>
          <p:cNvSpPr/>
          <p:nvPr/>
        </p:nvSpPr>
        <p:spPr>
          <a:xfrm>
            <a:off x="7113588" y="354012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0C14FA6-2D37-4852-9873-B873F076963C}"/>
              </a:ext>
            </a:extLst>
          </p:cNvPr>
          <p:cNvSpPr/>
          <p:nvPr/>
        </p:nvSpPr>
        <p:spPr>
          <a:xfrm>
            <a:off x="8220075" y="348297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BC959B-2955-418C-BDA5-C862A415DCC0}"/>
              </a:ext>
            </a:extLst>
          </p:cNvPr>
          <p:cNvSpPr/>
          <p:nvPr/>
        </p:nvSpPr>
        <p:spPr>
          <a:xfrm>
            <a:off x="8588375" y="345122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412A549-F075-4147-AF58-E43658FD9E98}"/>
              </a:ext>
            </a:extLst>
          </p:cNvPr>
          <p:cNvSpPr/>
          <p:nvPr/>
        </p:nvSpPr>
        <p:spPr>
          <a:xfrm>
            <a:off x="7861300" y="354012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3707" name="TextBox 55">
            <a:extLst>
              <a:ext uri="{FF2B5EF4-FFF2-40B4-BE49-F238E27FC236}">
                <a16:creationId xmlns:a16="http://schemas.microsoft.com/office/drawing/2014/main" id="{06C8C58A-5A1F-44F0-924B-AC1A2AC8A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4125" y="5226050"/>
            <a:ext cx="7731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p3, p4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8C3B7C3-75E6-40D3-BAEE-09CCD9F2DA31}"/>
              </a:ext>
            </a:extLst>
          </p:cNvPr>
          <p:cNvSpPr/>
          <p:nvPr/>
        </p:nvSpPr>
        <p:spPr>
          <a:xfrm>
            <a:off x="9371013" y="3844925"/>
            <a:ext cx="188912" cy="18891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>
            <a:extLst>
              <a:ext uri="{FF2B5EF4-FFF2-40B4-BE49-F238E27FC236}">
                <a16:creationId xmlns:a16="http://schemas.microsoft.com/office/drawing/2014/main" id="{58DA1133-7D54-41B9-8FAC-031FA0594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Algorithm to add in spline points</a:t>
            </a:r>
          </a:p>
        </p:txBody>
      </p:sp>
      <p:sp>
        <p:nvSpPr>
          <p:cNvPr id="89091" name="Content Placeholder 2">
            <a:extLst>
              <a:ext uri="{FF2B5EF4-FFF2-40B4-BE49-F238E27FC236}">
                <a16:creationId xmlns:a16="http://schemas.microsoft.com/office/drawing/2014/main" id="{65AD92D6-8CCB-4228-BC41-45D0DCC0E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pOut</a:t>
            </a:r>
            <a:r>
              <a:rPr lang="en-US" altLang="en-US" dirty="0"/>
              <a:t> = </a:t>
            </a:r>
            <a:r>
              <a:rPr lang="de-DE" altLang="en-US" dirty="0"/>
              <a:t>CatmullRom(v1, v2, v3, v4, t)</a:t>
            </a:r>
            <a:endParaRPr lang="en-US" alt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019E13-AF56-45D0-81DD-F2CCE25C93A6}"/>
              </a:ext>
            </a:extLst>
          </p:cNvPr>
          <p:cNvSpPr/>
          <p:nvPr/>
        </p:nvSpPr>
        <p:spPr>
          <a:xfrm>
            <a:off x="947738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734271-8E11-4A3E-9ADA-9A76351FD450}"/>
              </a:ext>
            </a:extLst>
          </p:cNvPr>
          <p:cNvSpPr/>
          <p:nvPr/>
        </p:nvSpPr>
        <p:spPr>
          <a:xfrm>
            <a:off x="2420938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3DA685-2735-40E4-9767-E7C51D0CC6F7}"/>
              </a:ext>
            </a:extLst>
          </p:cNvPr>
          <p:cNvSpPr/>
          <p:nvPr/>
        </p:nvSpPr>
        <p:spPr>
          <a:xfrm>
            <a:off x="3895725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8AC43B-D0F4-45C2-A943-9049D379919E}"/>
              </a:ext>
            </a:extLst>
          </p:cNvPr>
          <p:cNvSpPr/>
          <p:nvPr/>
        </p:nvSpPr>
        <p:spPr>
          <a:xfrm>
            <a:off x="5368925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3D67DD-B82C-4144-BF5D-DA1587C7D843}"/>
              </a:ext>
            </a:extLst>
          </p:cNvPr>
          <p:cNvSpPr/>
          <p:nvPr/>
        </p:nvSpPr>
        <p:spPr>
          <a:xfrm>
            <a:off x="6843713" y="4394200"/>
            <a:ext cx="1473200" cy="1474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D89F07-4C81-4075-A41E-9C2B7A5E3C1C}"/>
              </a:ext>
            </a:extLst>
          </p:cNvPr>
          <p:cNvSpPr/>
          <p:nvPr/>
        </p:nvSpPr>
        <p:spPr>
          <a:xfrm>
            <a:off x="8316913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418CFE-7EE3-4B5E-90DA-AE8EB6B7762D}"/>
              </a:ext>
            </a:extLst>
          </p:cNvPr>
          <p:cNvSpPr/>
          <p:nvPr/>
        </p:nvSpPr>
        <p:spPr>
          <a:xfrm>
            <a:off x="947738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E73B61-8677-4DB4-AECE-91889A739FA9}"/>
              </a:ext>
            </a:extLst>
          </p:cNvPr>
          <p:cNvSpPr/>
          <p:nvPr/>
        </p:nvSpPr>
        <p:spPr>
          <a:xfrm>
            <a:off x="2420938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AC12D4-5A60-4E40-891D-B5F85779F404}"/>
              </a:ext>
            </a:extLst>
          </p:cNvPr>
          <p:cNvSpPr/>
          <p:nvPr/>
        </p:nvSpPr>
        <p:spPr>
          <a:xfrm>
            <a:off x="3895725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CE242A-7234-45E2-ACC1-4050C1CB1161}"/>
              </a:ext>
            </a:extLst>
          </p:cNvPr>
          <p:cNvSpPr/>
          <p:nvPr/>
        </p:nvSpPr>
        <p:spPr>
          <a:xfrm>
            <a:off x="5368925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F33DAD-A810-4AB2-881A-7016E90E1E2B}"/>
              </a:ext>
            </a:extLst>
          </p:cNvPr>
          <p:cNvSpPr/>
          <p:nvPr/>
        </p:nvSpPr>
        <p:spPr>
          <a:xfrm>
            <a:off x="6843713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A8C641-71D4-4CAF-B0C5-5EB9AF6523E9}"/>
              </a:ext>
            </a:extLst>
          </p:cNvPr>
          <p:cNvSpPr/>
          <p:nvPr/>
        </p:nvSpPr>
        <p:spPr>
          <a:xfrm>
            <a:off x="8316913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D24609-2C35-4D91-857D-A3C6AE73098E}"/>
              </a:ext>
            </a:extLst>
          </p:cNvPr>
          <p:cNvSpPr/>
          <p:nvPr/>
        </p:nvSpPr>
        <p:spPr>
          <a:xfrm>
            <a:off x="9791700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4E3AB8-D72C-4CF2-AD87-8419E0E3C1EE}"/>
              </a:ext>
            </a:extLst>
          </p:cNvPr>
          <p:cNvSpPr/>
          <p:nvPr/>
        </p:nvSpPr>
        <p:spPr>
          <a:xfrm>
            <a:off x="9791700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8B3F76-8698-44C6-819E-1A94FBEBE167}"/>
              </a:ext>
            </a:extLst>
          </p:cNvPr>
          <p:cNvSpPr/>
          <p:nvPr/>
        </p:nvSpPr>
        <p:spPr>
          <a:xfrm>
            <a:off x="1589088" y="50371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E3F6CCF-8947-4E78-BEE4-F873E041A93B}"/>
              </a:ext>
            </a:extLst>
          </p:cNvPr>
          <p:cNvSpPr/>
          <p:nvPr/>
        </p:nvSpPr>
        <p:spPr>
          <a:xfrm>
            <a:off x="3060700" y="5037138"/>
            <a:ext cx="188913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E181A07-4F31-474A-82C3-FAF230CE3319}"/>
              </a:ext>
            </a:extLst>
          </p:cNvPr>
          <p:cNvSpPr/>
          <p:nvPr/>
        </p:nvSpPr>
        <p:spPr>
          <a:xfrm>
            <a:off x="453548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B442FCA-32C1-4C29-B685-BEE2B28099F4}"/>
              </a:ext>
            </a:extLst>
          </p:cNvPr>
          <p:cNvSpPr/>
          <p:nvPr/>
        </p:nvSpPr>
        <p:spPr>
          <a:xfrm>
            <a:off x="6013450" y="35639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73EA4A6-4B42-4B78-BA41-BCA83FE0DCAF}"/>
              </a:ext>
            </a:extLst>
          </p:cNvPr>
          <p:cNvSpPr/>
          <p:nvPr/>
        </p:nvSpPr>
        <p:spPr>
          <a:xfrm>
            <a:off x="7486650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CB6B280-ECBE-4753-A605-EE0602C3ED58}"/>
              </a:ext>
            </a:extLst>
          </p:cNvPr>
          <p:cNvSpPr/>
          <p:nvPr/>
        </p:nvSpPr>
        <p:spPr>
          <a:xfrm>
            <a:off x="8963025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C9EEAF5-5665-4A2C-8526-DBC80A26B37F}"/>
              </a:ext>
            </a:extLst>
          </p:cNvPr>
          <p:cNvSpPr/>
          <p:nvPr/>
        </p:nvSpPr>
        <p:spPr>
          <a:xfrm>
            <a:off x="1043463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4713" name="TextBox 52">
            <a:extLst>
              <a:ext uri="{FF2B5EF4-FFF2-40B4-BE49-F238E27FC236}">
                <a16:creationId xmlns:a16="http://schemas.microsoft.com/office/drawing/2014/main" id="{83E2C253-24FF-49A2-A519-C06A0C998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175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p1</a:t>
            </a:r>
          </a:p>
        </p:txBody>
      </p:sp>
      <p:sp>
        <p:nvSpPr>
          <p:cNvPr id="114714" name="TextBox 53">
            <a:extLst>
              <a:ext uri="{FF2B5EF4-FFF2-40B4-BE49-F238E27FC236}">
                <a16:creationId xmlns:a16="http://schemas.microsoft.com/office/drawing/2014/main" id="{C9AAF909-D1D3-460D-B421-13C832BF2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0313" y="3786188"/>
            <a:ext cx="4238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B8F0B5-5709-4425-B077-2DDE774909EE}"/>
              </a:ext>
            </a:extLst>
          </p:cNvPr>
          <p:cNvSpPr/>
          <p:nvPr/>
        </p:nvSpPr>
        <p:spPr>
          <a:xfrm>
            <a:off x="1957388" y="5037138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5F05111-1366-40DA-8011-089731E30476}"/>
              </a:ext>
            </a:extLst>
          </p:cNvPr>
          <p:cNvSpPr/>
          <p:nvPr/>
        </p:nvSpPr>
        <p:spPr>
          <a:xfrm>
            <a:off x="2327275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80C6DBE-CB40-454E-A3C7-2187807BEA08}"/>
              </a:ext>
            </a:extLst>
          </p:cNvPr>
          <p:cNvSpPr/>
          <p:nvPr/>
        </p:nvSpPr>
        <p:spPr>
          <a:xfrm>
            <a:off x="2698750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11CAF-1789-4B07-B08A-9DD822E00C6E}"/>
              </a:ext>
            </a:extLst>
          </p:cNvPr>
          <p:cNvSpPr/>
          <p:nvPr/>
        </p:nvSpPr>
        <p:spPr>
          <a:xfrm>
            <a:off x="3432175" y="506888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4719" name="TextBox 40">
            <a:extLst>
              <a:ext uri="{FF2B5EF4-FFF2-40B4-BE49-F238E27FC236}">
                <a16:creationId xmlns:a16="http://schemas.microsoft.com/office/drawing/2014/main" id="{3C171055-19FC-48F8-A928-9F9048942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2650" y="3746500"/>
            <a:ext cx="78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/>
              <a:t>t = 0.5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pOut</a:t>
            </a:r>
            <a:endParaRPr lang="en-US" altLang="en-US" sz="18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22C5023-C751-44A2-9BE8-02282FD2B6C7}"/>
              </a:ext>
            </a:extLst>
          </p:cNvPr>
          <p:cNvSpPr/>
          <p:nvPr/>
        </p:nvSpPr>
        <p:spPr>
          <a:xfrm>
            <a:off x="3800475" y="51228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6BDA7DA-59BB-4539-8581-B7F1842DEE0E}"/>
              </a:ext>
            </a:extLst>
          </p:cNvPr>
          <p:cNvSpPr/>
          <p:nvPr/>
        </p:nvSpPr>
        <p:spPr>
          <a:xfrm>
            <a:off x="4167188" y="517048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5FA9FF8-DAB2-48A7-9000-D58501485051}"/>
              </a:ext>
            </a:extLst>
          </p:cNvPr>
          <p:cNvSpPr/>
          <p:nvPr/>
        </p:nvSpPr>
        <p:spPr>
          <a:xfrm>
            <a:off x="4970463" y="47799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4A70A5A-913F-4977-A501-DA78F1E70C68}"/>
              </a:ext>
            </a:extLst>
          </p:cNvPr>
          <p:cNvSpPr/>
          <p:nvPr/>
        </p:nvSpPr>
        <p:spPr>
          <a:xfrm>
            <a:off x="5275263" y="430053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73F8003-3B5B-4857-B93A-74898F087CA1}"/>
              </a:ext>
            </a:extLst>
          </p:cNvPr>
          <p:cNvSpPr/>
          <p:nvPr/>
        </p:nvSpPr>
        <p:spPr>
          <a:xfrm>
            <a:off x="5588000" y="3810000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05D9E43-D7E3-49CB-A2B7-CF9B427BB23A}"/>
              </a:ext>
            </a:extLst>
          </p:cNvPr>
          <p:cNvSpPr/>
          <p:nvPr/>
        </p:nvSpPr>
        <p:spPr>
          <a:xfrm>
            <a:off x="6748463" y="348297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72F26D4-DE5B-4CC4-8D0F-767680B90F9B}"/>
              </a:ext>
            </a:extLst>
          </p:cNvPr>
          <p:cNvSpPr/>
          <p:nvPr/>
        </p:nvSpPr>
        <p:spPr>
          <a:xfrm>
            <a:off x="6378575" y="3451225"/>
            <a:ext cx="190500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3FAAE62-0C3E-481B-A6E9-3B291DFB79C9}"/>
              </a:ext>
            </a:extLst>
          </p:cNvPr>
          <p:cNvSpPr/>
          <p:nvPr/>
        </p:nvSpPr>
        <p:spPr>
          <a:xfrm>
            <a:off x="7113588" y="354012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ECD849E-EDDC-4E4B-83C2-ACD3D58C021C}"/>
              </a:ext>
            </a:extLst>
          </p:cNvPr>
          <p:cNvSpPr/>
          <p:nvPr/>
        </p:nvSpPr>
        <p:spPr>
          <a:xfrm>
            <a:off x="8220075" y="348297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3FDBBED-9C5D-4052-9DB0-9A6363FAEB4A}"/>
              </a:ext>
            </a:extLst>
          </p:cNvPr>
          <p:cNvSpPr/>
          <p:nvPr/>
        </p:nvSpPr>
        <p:spPr>
          <a:xfrm>
            <a:off x="8588375" y="345122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15CC228-CC9A-48BE-9C8C-A9F6DB75778A}"/>
              </a:ext>
            </a:extLst>
          </p:cNvPr>
          <p:cNvSpPr/>
          <p:nvPr/>
        </p:nvSpPr>
        <p:spPr>
          <a:xfrm>
            <a:off x="7861300" y="354012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4731" name="TextBox 55">
            <a:extLst>
              <a:ext uri="{FF2B5EF4-FFF2-40B4-BE49-F238E27FC236}">
                <a16:creationId xmlns:a16="http://schemas.microsoft.com/office/drawing/2014/main" id="{B08480E4-6A49-4182-9465-8D1450E54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4125" y="5226050"/>
            <a:ext cx="7731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p3, p4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4B2DF28-8BF7-416E-907E-B1984C0735A7}"/>
              </a:ext>
            </a:extLst>
          </p:cNvPr>
          <p:cNvSpPr/>
          <p:nvPr/>
        </p:nvSpPr>
        <p:spPr>
          <a:xfrm>
            <a:off x="9371013" y="384492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A2F8518-599B-4A9B-99F1-EA3E80CB769E}"/>
              </a:ext>
            </a:extLst>
          </p:cNvPr>
          <p:cNvSpPr/>
          <p:nvPr/>
        </p:nvSpPr>
        <p:spPr>
          <a:xfrm>
            <a:off x="9694863" y="4300538"/>
            <a:ext cx="188912" cy="1889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>
            <a:extLst>
              <a:ext uri="{FF2B5EF4-FFF2-40B4-BE49-F238E27FC236}">
                <a16:creationId xmlns:a16="http://schemas.microsoft.com/office/drawing/2014/main" id="{EA7D0D90-5A51-45C7-B381-DF04A6C7B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Algorithm to add in spline points</a:t>
            </a:r>
          </a:p>
        </p:txBody>
      </p:sp>
      <p:sp>
        <p:nvSpPr>
          <p:cNvPr id="90115" name="Content Placeholder 2">
            <a:extLst>
              <a:ext uri="{FF2B5EF4-FFF2-40B4-BE49-F238E27FC236}">
                <a16:creationId xmlns:a16="http://schemas.microsoft.com/office/drawing/2014/main" id="{3619AE12-5CD3-4A0D-A5AA-5055F299A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pOut</a:t>
            </a:r>
            <a:r>
              <a:rPr lang="en-US" altLang="en-US" dirty="0"/>
              <a:t> = </a:t>
            </a:r>
            <a:r>
              <a:rPr lang="de-DE" altLang="en-US" dirty="0"/>
              <a:t>CatmullRom(v1, v2, v3, v4, t)</a:t>
            </a:r>
            <a:endParaRPr lang="en-US" alt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49F0C7-D500-4579-BB70-BFE713B124EF}"/>
              </a:ext>
            </a:extLst>
          </p:cNvPr>
          <p:cNvSpPr/>
          <p:nvPr/>
        </p:nvSpPr>
        <p:spPr>
          <a:xfrm>
            <a:off x="947738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B8C3D9-0962-49F9-81DC-6CB81AA7A700}"/>
              </a:ext>
            </a:extLst>
          </p:cNvPr>
          <p:cNvSpPr/>
          <p:nvPr/>
        </p:nvSpPr>
        <p:spPr>
          <a:xfrm>
            <a:off x="2420938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FF1478-136C-4FB4-B1F8-4454E02E0983}"/>
              </a:ext>
            </a:extLst>
          </p:cNvPr>
          <p:cNvSpPr/>
          <p:nvPr/>
        </p:nvSpPr>
        <p:spPr>
          <a:xfrm>
            <a:off x="3895725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421B2-090F-43B8-A632-4C8C721799E5}"/>
              </a:ext>
            </a:extLst>
          </p:cNvPr>
          <p:cNvSpPr/>
          <p:nvPr/>
        </p:nvSpPr>
        <p:spPr>
          <a:xfrm>
            <a:off x="5368925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8D3CB8-2A07-458A-9648-68D64342CE23}"/>
              </a:ext>
            </a:extLst>
          </p:cNvPr>
          <p:cNvSpPr/>
          <p:nvPr/>
        </p:nvSpPr>
        <p:spPr>
          <a:xfrm>
            <a:off x="6843713" y="4394200"/>
            <a:ext cx="1473200" cy="1474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3FF0B5-A594-4131-B391-5AFBABF0986B}"/>
              </a:ext>
            </a:extLst>
          </p:cNvPr>
          <p:cNvSpPr/>
          <p:nvPr/>
        </p:nvSpPr>
        <p:spPr>
          <a:xfrm>
            <a:off x="8316913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5D5746-013F-4931-ABEB-A7C8E92BBD4B}"/>
              </a:ext>
            </a:extLst>
          </p:cNvPr>
          <p:cNvSpPr/>
          <p:nvPr/>
        </p:nvSpPr>
        <p:spPr>
          <a:xfrm>
            <a:off x="947738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2EF5A8-A6C0-4196-8E42-138E5C64C107}"/>
              </a:ext>
            </a:extLst>
          </p:cNvPr>
          <p:cNvSpPr/>
          <p:nvPr/>
        </p:nvSpPr>
        <p:spPr>
          <a:xfrm>
            <a:off x="2420938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A6E34B-E41A-4D15-9D89-F749687C866E}"/>
              </a:ext>
            </a:extLst>
          </p:cNvPr>
          <p:cNvSpPr/>
          <p:nvPr/>
        </p:nvSpPr>
        <p:spPr>
          <a:xfrm>
            <a:off x="3895725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DF202E-4AB9-416E-943E-AA20374284EA}"/>
              </a:ext>
            </a:extLst>
          </p:cNvPr>
          <p:cNvSpPr/>
          <p:nvPr/>
        </p:nvSpPr>
        <p:spPr>
          <a:xfrm>
            <a:off x="5368925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E2A743-6640-4C46-B66C-74A923A12763}"/>
              </a:ext>
            </a:extLst>
          </p:cNvPr>
          <p:cNvSpPr/>
          <p:nvPr/>
        </p:nvSpPr>
        <p:spPr>
          <a:xfrm>
            <a:off x="6843713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8B63B8-9F87-4187-98E4-150F35C73B98}"/>
              </a:ext>
            </a:extLst>
          </p:cNvPr>
          <p:cNvSpPr/>
          <p:nvPr/>
        </p:nvSpPr>
        <p:spPr>
          <a:xfrm>
            <a:off x="8316913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9878F2-3C3D-453A-AB5A-CA507310A281}"/>
              </a:ext>
            </a:extLst>
          </p:cNvPr>
          <p:cNvSpPr/>
          <p:nvPr/>
        </p:nvSpPr>
        <p:spPr>
          <a:xfrm>
            <a:off x="9791700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6A7C27-FD92-414A-8088-0859BE95E34B}"/>
              </a:ext>
            </a:extLst>
          </p:cNvPr>
          <p:cNvSpPr/>
          <p:nvPr/>
        </p:nvSpPr>
        <p:spPr>
          <a:xfrm>
            <a:off x="9791700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F974B61-92DE-4472-8C30-66E493FF8172}"/>
              </a:ext>
            </a:extLst>
          </p:cNvPr>
          <p:cNvSpPr/>
          <p:nvPr/>
        </p:nvSpPr>
        <p:spPr>
          <a:xfrm>
            <a:off x="1589088" y="50371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B8E31C7-B18B-4E00-BA66-AB01FE45F927}"/>
              </a:ext>
            </a:extLst>
          </p:cNvPr>
          <p:cNvSpPr/>
          <p:nvPr/>
        </p:nvSpPr>
        <p:spPr>
          <a:xfrm>
            <a:off x="3060700" y="5037138"/>
            <a:ext cx="188913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618508-AC7B-45D0-85AB-1895AC0C1138}"/>
              </a:ext>
            </a:extLst>
          </p:cNvPr>
          <p:cNvSpPr/>
          <p:nvPr/>
        </p:nvSpPr>
        <p:spPr>
          <a:xfrm>
            <a:off x="453548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1A6227F-0986-47C5-ABD1-25DB0D561CAA}"/>
              </a:ext>
            </a:extLst>
          </p:cNvPr>
          <p:cNvSpPr/>
          <p:nvPr/>
        </p:nvSpPr>
        <p:spPr>
          <a:xfrm>
            <a:off x="6013450" y="35639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BEDA6E0-3D39-4C9F-836F-A3A8B2BBCF2E}"/>
              </a:ext>
            </a:extLst>
          </p:cNvPr>
          <p:cNvSpPr/>
          <p:nvPr/>
        </p:nvSpPr>
        <p:spPr>
          <a:xfrm>
            <a:off x="7486650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E82A9E3-6F75-41C6-9839-F6EC2D7E8C0B}"/>
              </a:ext>
            </a:extLst>
          </p:cNvPr>
          <p:cNvSpPr/>
          <p:nvPr/>
        </p:nvSpPr>
        <p:spPr>
          <a:xfrm>
            <a:off x="8963025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ADD9DC5-D20E-4687-945C-1D4955A3DD7A}"/>
              </a:ext>
            </a:extLst>
          </p:cNvPr>
          <p:cNvSpPr/>
          <p:nvPr/>
        </p:nvSpPr>
        <p:spPr>
          <a:xfrm>
            <a:off x="1043463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5737" name="TextBox 52">
            <a:extLst>
              <a:ext uri="{FF2B5EF4-FFF2-40B4-BE49-F238E27FC236}">
                <a16:creationId xmlns:a16="http://schemas.microsoft.com/office/drawing/2014/main" id="{A23DE095-65E2-49B2-81D2-4DF1971DE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175" y="3786188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p1</a:t>
            </a:r>
          </a:p>
        </p:txBody>
      </p:sp>
      <p:sp>
        <p:nvSpPr>
          <p:cNvPr id="115738" name="TextBox 53">
            <a:extLst>
              <a:ext uri="{FF2B5EF4-FFF2-40B4-BE49-F238E27FC236}">
                <a16:creationId xmlns:a16="http://schemas.microsoft.com/office/drawing/2014/main" id="{03FA5B12-DA9D-4860-813B-38BBD02E9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0313" y="3786188"/>
            <a:ext cx="4238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2B7DCA2-96FD-4925-8C35-706A080EA643}"/>
              </a:ext>
            </a:extLst>
          </p:cNvPr>
          <p:cNvSpPr/>
          <p:nvPr/>
        </p:nvSpPr>
        <p:spPr>
          <a:xfrm>
            <a:off x="1957388" y="5037138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1BA25C2-215F-4279-8C5E-DA02AE5803C8}"/>
              </a:ext>
            </a:extLst>
          </p:cNvPr>
          <p:cNvSpPr/>
          <p:nvPr/>
        </p:nvSpPr>
        <p:spPr>
          <a:xfrm>
            <a:off x="2327275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17062D-7410-4EF3-A735-3AB0BC7255E7}"/>
              </a:ext>
            </a:extLst>
          </p:cNvPr>
          <p:cNvSpPr/>
          <p:nvPr/>
        </p:nvSpPr>
        <p:spPr>
          <a:xfrm>
            <a:off x="2698750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E379441-56B4-4A84-A8FD-ED952CBB8B0F}"/>
              </a:ext>
            </a:extLst>
          </p:cNvPr>
          <p:cNvSpPr/>
          <p:nvPr/>
        </p:nvSpPr>
        <p:spPr>
          <a:xfrm>
            <a:off x="3432175" y="506888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5743" name="TextBox 40">
            <a:extLst>
              <a:ext uri="{FF2B5EF4-FFF2-40B4-BE49-F238E27FC236}">
                <a16:creationId xmlns:a16="http://schemas.microsoft.com/office/drawing/2014/main" id="{3C6BADA4-BF55-4261-9B7B-97ADF6EF3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9025" y="4100513"/>
            <a:ext cx="9032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/>
              <a:t>t = 0.75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pOut</a:t>
            </a:r>
            <a:endParaRPr lang="en-US" altLang="en-US" sz="18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1CC3B82-36C9-4ABC-8D85-9345F6E2B6E8}"/>
              </a:ext>
            </a:extLst>
          </p:cNvPr>
          <p:cNvSpPr/>
          <p:nvPr/>
        </p:nvSpPr>
        <p:spPr>
          <a:xfrm>
            <a:off x="3800475" y="51228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81B93BB-BB95-4AC3-92BE-9EA639749577}"/>
              </a:ext>
            </a:extLst>
          </p:cNvPr>
          <p:cNvSpPr/>
          <p:nvPr/>
        </p:nvSpPr>
        <p:spPr>
          <a:xfrm>
            <a:off x="4167188" y="517048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F728F93-6037-4A09-A3B4-55C0C17962DC}"/>
              </a:ext>
            </a:extLst>
          </p:cNvPr>
          <p:cNvSpPr/>
          <p:nvPr/>
        </p:nvSpPr>
        <p:spPr>
          <a:xfrm>
            <a:off x="4970463" y="47799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62DF57B-C43D-4506-BFCC-4D49353F07EA}"/>
              </a:ext>
            </a:extLst>
          </p:cNvPr>
          <p:cNvSpPr/>
          <p:nvPr/>
        </p:nvSpPr>
        <p:spPr>
          <a:xfrm>
            <a:off x="5275263" y="430053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00C5CBF-356E-4152-85E3-8E6FC720350F}"/>
              </a:ext>
            </a:extLst>
          </p:cNvPr>
          <p:cNvSpPr/>
          <p:nvPr/>
        </p:nvSpPr>
        <p:spPr>
          <a:xfrm>
            <a:off x="5588000" y="3810000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724C36E-88C1-4353-9F9A-3E630B3088D6}"/>
              </a:ext>
            </a:extLst>
          </p:cNvPr>
          <p:cNvSpPr/>
          <p:nvPr/>
        </p:nvSpPr>
        <p:spPr>
          <a:xfrm>
            <a:off x="6748463" y="348297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EA68021-8125-4289-BBA4-787F9CCBAAD0}"/>
              </a:ext>
            </a:extLst>
          </p:cNvPr>
          <p:cNvSpPr/>
          <p:nvPr/>
        </p:nvSpPr>
        <p:spPr>
          <a:xfrm>
            <a:off x="6378575" y="3451225"/>
            <a:ext cx="190500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A3485F7-B00C-44CD-A82E-8BF7D4FDB5A3}"/>
              </a:ext>
            </a:extLst>
          </p:cNvPr>
          <p:cNvSpPr/>
          <p:nvPr/>
        </p:nvSpPr>
        <p:spPr>
          <a:xfrm>
            <a:off x="7113588" y="354012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B383A01-A73B-4C96-A1AE-526CB9825275}"/>
              </a:ext>
            </a:extLst>
          </p:cNvPr>
          <p:cNvSpPr/>
          <p:nvPr/>
        </p:nvSpPr>
        <p:spPr>
          <a:xfrm>
            <a:off x="8220075" y="348297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1AFCC43-F5DF-4ED1-814D-6C265AD1AE0E}"/>
              </a:ext>
            </a:extLst>
          </p:cNvPr>
          <p:cNvSpPr/>
          <p:nvPr/>
        </p:nvSpPr>
        <p:spPr>
          <a:xfrm>
            <a:off x="8588375" y="345122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E5578F4-11EF-4D31-8F6F-C1F516AADDB6}"/>
              </a:ext>
            </a:extLst>
          </p:cNvPr>
          <p:cNvSpPr/>
          <p:nvPr/>
        </p:nvSpPr>
        <p:spPr>
          <a:xfrm>
            <a:off x="7861300" y="354012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5755" name="TextBox 55">
            <a:extLst>
              <a:ext uri="{FF2B5EF4-FFF2-40B4-BE49-F238E27FC236}">
                <a16:creationId xmlns:a16="http://schemas.microsoft.com/office/drawing/2014/main" id="{D3A1CBBA-AA77-4B1A-8F97-4AC1B7EBD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4125" y="5226050"/>
            <a:ext cx="7731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p3, p4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0A84CA8-E584-49E4-A293-DB3E1C9B1906}"/>
              </a:ext>
            </a:extLst>
          </p:cNvPr>
          <p:cNvSpPr/>
          <p:nvPr/>
        </p:nvSpPr>
        <p:spPr>
          <a:xfrm>
            <a:off x="9371013" y="384492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B93F277-793E-4742-A7E5-507C21D765B9}"/>
              </a:ext>
            </a:extLst>
          </p:cNvPr>
          <p:cNvSpPr/>
          <p:nvPr/>
        </p:nvSpPr>
        <p:spPr>
          <a:xfrm>
            <a:off x="9694863" y="430053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4F6A42C-EAF7-4478-BC35-578910804E8E}"/>
              </a:ext>
            </a:extLst>
          </p:cNvPr>
          <p:cNvSpPr/>
          <p:nvPr/>
        </p:nvSpPr>
        <p:spPr>
          <a:xfrm>
            <a:off x="10050463" y="4724400"/>
            <a:ext cx="188912" cy="18891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>
            <a:extLst>
              <a:ext uri="{FF2B5EF4-FFF2-40B4-BE49-F238E27FC236}">
                <a16:creationId xmlns:a16="http://schemas.microsoft.com/office/drawing/2014/main" id="{D71737F2-6F64-40C3-8AEA-AB9E0F1C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Algorithm to add in spline points</a:t>
            </a:r>
          </a:p>
        </p:txBody>
      </p:sp>
      <p:sp>
        <p:nvSpPr>
          <p:cNvPr id="91139" name="Content Placeholder 2">
            <a:extLst>
              <a:ext uri="{FF2B5EF4-FFF2-40B4-BE49-F238E27FC236}">
                <a16:creationId xmlns:a16="http://schemas.microsoft.com/office/drawing/2014/main" id="{67C06E58-DF92-4C0E-8B80-CC4413056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pOut</a:t>
            </a:r>
            <a:r>
              <a:rPr lang="en-US" altLang="en-US" dirty="0"/>
              <a:t> = </a:t>
            </a:r>
            <a:r>
              <a:rPr lang="de-DE" altLang="en-US" dirty="0"/>
              <a:t>CatmullRom(v1, v2, v3, v4, t)</a:t>
            </a:r>
            <a:endParaRPr lang="en-US" alt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CA4699-01D4-4F95-A0D7-B0A77C8B9585}"/>
              </a:ext>
            </a:extLst>
          </p:cNvPr>
          <p:cNvSpPr/>
          <p:nvPr/>
        </p:nvSpPr>
        <p:spPr>
          <a:xfrm>
            <a:off x="947738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B2167E-BFB0-4346-813F-A8A92DF4173E}"/>
              </a:ext>
            </a:extLst>
          </p:cNvPr>
          <p:cNvSpPr/>
          <p:nvPr/>
        </p:nvSpPr>
        <p:spPr>
          <a:xfrm>
            <a:off x="2420938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894085-E107-4EC9-BE11-760DCBC4A822}"/>
              </a:ext>
            </a:extLst>
          </p:cNvPr>
          <p:cNvSpPr/>
          <p:nvPr/>
        </p:nvSpPr>
        <p:spPr>
          <a:xfrm>
            <a:off x="3895725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35027F-E885-43E2-A1BA-15B0C5FEC091}"/>
              </a:ext>
            </a:extLst>
          </p:cNvPr>
          <p:cNvSpPr/>
          <p:nvPr/>
        </p:nvSpPr>
        <p:spPr>
          <a:xfrm>
            <a:off x="5368925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5FD20-3A65-46BF-9AF7-89DE7169B32F}"/>
              </a:ext>
            </a:extLst>
          </p:cNvPr>
          <p:cNvSpPr/>
          <p:nvPr/>
        </p:nvSpPr>
        <p:spPr>
          <a:xfrm>
            <a:off x="6843713" y="4394200"/>
            <a:ext cx="1473200" cy="1474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38FA5B-938C-4A4E-82EA-56CD90B86A5F}"/>
              </a:ext>
            </a:extLst>
          </p:cNvPr>
          <p:cNvSpPr/>
          <p:nvPr/>
        </p:nvSpPr>
        <p:spPr>
          <a:xfrm>
            <a:off x="8316913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6032A9-86BF-4E77-9DD0-F69EEDE0BE9F}"/>
              </a:ext>
            </a:extLst>
          </p:cNvPr>
          <p:cNvSpPr/>
          <p:nvPr/>
        </p:nvSpPr>
        <p:spPr>
          <a:xfrm>
            <a:off x="947738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CFCD4F-E888-434B-95EF-A0D3394622E2}"/>
              </a:ext>
            </a:extLst>
          </p:cNvPr>
          <p:cNvSpPr/>
          <p:nvPr/>
        </p:nvSpPr>
        <p:spPr>
          <a:xfrm>
            <a:off x="2420938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B0B300-6994-4C93-A119-FD584B8C072A}"/>
              </a:ext>
            </a:extLst>
          </p:cNvPr>
          <p:cNvSpPr/>
          <p:nvPr/>
        </p:nvSpPr>
        <p:spPr>
          <a:xfrm>
            <a:off x="3895725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23F656-1026-4604-8BB8-D36EC74C978E}"/>
              </a:ext>
            </a:extLst>
          </p:cNvPr>
          <p:cNvSpPr/>
          <p:nvPr/>
        </p:nvSpPr>
        <p:spPr>
          <a:xfrm>
            <a:off x="5368925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EB4700-91BB-4BAA-B7A8-B0F1BD7CC847}"/>
              </a:ext>
            </a:extLst>
          </p:cNvPr>
          <p:cNvSpPr/>
          <p:nvPr/>
        </p:nvSpPr>
        <p:spPr>
          <a:xfrm>
            <a:off x="6843713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37A23B-B93A-4B08-A632-5764C739E034}"/>
              </a:ext>
            </a:extLst>
          </p:cNvPr>
          <p:cNvSpPr/>
          <p:nvPr/>
        </p:nvSpPr>
        <p:spPr>
          <a:xfrm>
            <a:off x="8316913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958EF1-025F-4567-B60C-CEE575D0692E}"/>
              </a:ext>
            </a:extLst>
          </p:cNvPr>
          <p:cNvSpPr/>
          <p:nvPr/>
        </p:nvSpPr>
        <p:spPr>
          <a:xfrm>
            <a:off x="9791700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67B830-762C-486E-B601-69EA6F60A897}"/>
              </a:ext>
            </a:extLst>
          </p:cNvPr>
          <p:cNvSpPr/>
          <p:nvPr/>
        </p:nvSpPr>
        <p:spPr>
          <a:xfrm>
            <a:off x="9791700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441E04F-B442-4EE3-BC2D-0381C97018DC}"/>
              </a:ext>
            </a:extLst>
          </p:cNvPr>
          <p:cNvSpPr/>
          <p:nvPr/>
        </p:nvSpPr>
        <p:spPr>
          <a:xfrm>
            <a:off x="1589088" y="50371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815AF7E-00B2-4CA2-919D-112DAC3D16FC}"/>
              </a:ext>
            </a:extLst>
          </p:cNvPr>
          <p:cNvSpPr/>
          <p:nvPr/>
        </p:nvSpPr>
        <p:spPr>
          <a:xfrm>
            <a:off x="3060700" y="5037138"/>
            <a:ext cx="188913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58A186A-6BE6-4E8D-B638-05228149DB84}"/>
              </a:ext>
            </a:extLst>
          </p:cNvPr>
          <p:cNvSpPr/>
          <p:nvPr/>
        </p:nvSpPr>
        <p:spPr>
          <a:xfrm>
            <a:off x="453548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EA3A3D-459F-4A6B-BE2D-A2F3520EBC94}"/>
              </a:ext>
            </a:extLst>
          </p:cNvPr>
          <p:cNvSpPr/>
          <p:nvPr/>
        </p:nvSpPr>
        <p:spPr>
          <a:xfrm>
            <a:off x="6013450" y="35639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83664C8-000F-4111-83B1-D49FA7210C02}"/>
              </a:ext>
            </a:extLst>
          </p:cNvPr>
          <p:cNvSpPr/>
          <p:nvPr/>
        </p:nvSpPr>
        <p:spPr>
          <a:xfrm>
            <a:off x="7486650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99447B2-7F10-488D-8CB3-3E385A2DD7E7}"/>
              </a:ext>
            </a:extLst>
          </p:cNvPr>
          <p:cNvSpPr/>
          <p:nvPr/>
        </p:nvSpPr>
        <p:spPr>
          <a:xfrm>
            <a:off x="8963025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902807-6C30-4F7A-B2D3-E16468EC593C}"/>
              </a:ext>
            </a:extLst>
          </p:cNvPr>
          <p:cNvSpPr/>
          <p:nvPr/>
        </p:nvSpPr>
        <p:spPr>
          <a:xfrm>
            <a:off x="1043463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475B775-056D-4E36-B370-374C5928E384}"/>
              </a:ext>
            </a:extLst>
          </p:cNvPr>
          <p:cNvSpPr/>
          <p:nvPr/>
        </p:nvSpPr>
        <p:spPr>
          <a:xfrm>
            <a:off x="1957388" y="5037138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6F90C08-607F-44B7-BB41-7A1E396FD563}"/>
              </a:ext>
            </a:extLst>
          </p:cNvPr>
          <p:cNvSpPr/>
          <p:nvPr/>
        </p:nvSpPr>
        <p:spPr>
          <a:xfrm>
            <a:off x="2327275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5B50CB2-567C-4362-B32E-3DBC00A51A4F}"/>
              </a:ext>
            </a:extLst>
          </p:cNvPr>
          <p:cNvSpPr/>
          <p:nvPr/>
        </p:nvSpPr>
        <p:spPr>
          <a:xfrm>
            <a:off x="2698750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787C9D7-D550-4F6D-ACA8-BBA478082B8F}"/>
              </a:ext>
            </a:extLst>
          </p:cNvPr>
          <p:cNvSpPr/>
          <p:nvPr/>
        </p:nvSpPr>
        <p:spPr>
          <a:xfrm>
            <a:off x="3432175" y="506888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8744A09-DB4D-4BCA-8102-0FF3AA9D7838}"/>
              </a:ext>
            </a:extLst>
          </p:cNvPr>
          <p:cNvSpPr/>
          <p:nvPr/>
        </p:nvSpPr>
        <p:spPr>
          <a:xfrm>
            <a:off x="3800475" y="51228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51E4C0A-213C-4FCE-A1B4-94FBE39C6D00}"/>
              </a:ext>
            </a:extLst>
          </p:cNvPr>
          <p:cNvSpPr/>
          <p:nvPr/>
        </p:nvSpPr>
        <p:spPr>
          <a:xfrm>
            <a:off x="4167188" y="517048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5868088-0E31-4967-A521-B12D4A0E7BCD}"/>
              </a:ext>
            </a:extLst>
          </p:cNvPr>
          <p:cNvSpPr/>
          <p:nvPr/>
        </p:nvSpPr>
        <p:spPr>
          <a:xfrm>
            <a:off x="4970463" y="47799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C93647-ED1E-416A-9472-FB6E95FB6ACF}"/>
              </a:ext>
            </a:extLst>
          </p:cNvPr>
          <p:cNvSpPr/>
          <p:nvPr/>
        </p:nvSpPr>
        <p:spPr>
          <a:xfrm>
            <a:off x="5275263" y="430053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1A8A95B-0578-471D-83EF-528668FFF036}"/>
              </a:ext>
            </a:extLst>
          </p:cNvPr>
          <p:cNvSpPr/>
          <p:nvPr/>
        </p:nvSpPr>
        <p:spPr>
          <a:xfrm>
            <a:off x="5588000" y="3810000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EB0C256-8F9D-400C-ADAB-37AD2EB24DE1}"/>
              </a:ext>
            </a:extLst>
          </p:cNvPr>
          <p:cNvSpPr/>
          <p:nvPr/>
        </p:nvSpPr>
        <p:spPr>
          <a:xfrm>
            <a:off x="6748463" y="348297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7C22D64-140F-4D69-B555-71D7CE750F9D}"/>
              </a:ext>
            </a:extLst>
          </p:cNvPr>
          <p:cNvSpPr/>
          <p:nvPr/>
        </p:nvSpPr>
        <p:spPr>
          <a:xfrm>
            <a:off x="6378575" y="3451225"/>
            <a:ext cx="190500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23D6043-320E-414B-8BCC-31AF38182F76}"/>
              </a:ext>
            </a:extLst>
          </p:cNvPr>
          <p:cNvSpPr/>
          <p:nvPr/>
        </p:nvSpPr>
        <p:spPr>
          <a:xfrm>
            <a:off x="7113588" y="354012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0BDC138-061A-4A40-B328-8E23C84F96A8}"/>
              </a:ext>
            </a:extLst>
          </p:cNvPr>
          <p:cNvSpPr/>
          <p:nvPr/>
        </p:nvSpPr>
        <p:spPr>
          <a:xfrm>
            <a:off x="8220075" y="348297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FF70D5E-8B64-4DA2-8B22-2A0F42C9987C}"/>
              </a:ext>
            </a:extLst>
          </p:cNvPr>
          <p:cNvSpPr/>
          <p:nvPr/>
        </p:nvSpPr>
        <p:spPr>
          <a:xfrm>
            <a:off x="8588375" y="345122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C59EAE5-1104-4CC8-AD00-A8F313105196}"/>
              </a:ext>
            </a:extLst>
          </p:cNvPr>
          <p:cNvSpPr/>
          <p:nvPr/>
        </p:nvSpPr>
        <p:spPr>
          <a:xfrm>
            <a:off x="7861300" y="354012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34708A3-1E51-4156-91D1-92204314E5DC}"/>
              </a:ext>
            </a:extLst>
          </p:cNvPr>
          <p:cNvSpPr/>
          <p:nvPr/>
        </p:nvSpPr>
        <p:spPr>
          <a:xfrm>
            <a:off x="9371013" y="384492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A8F44FB-9A0A-40A5-BFF8-8610377745D4}"/>
              </a:ext>
            </a:extLst>
          </p:cNvPr>
          <p:cNvSpPr/>
          <p:nvPr/>
        </p:nvSpPr>
        <p:spPr>
          <a:xfrm>
            <a:off x="9694863" y="430053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75B218F-4B3D-47A3-9E11-86D1DC760EEB}"/>
              </a:ext>
            </a:extLst>
          </p:cNvPr>
          <p:cNvSpPr/>
          <p:nvPr/>
        </p:nvSpPr>
        <p:spPr>
          <a:xfrm>
            <a:off x="10050463" y="4724400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>
            <a:extLst>
              <a:ext uri="{FF2B5EF4-FFF2-40B4-BE49-F238E27FC236}">
                <a16:creationId xmlns:a16="http://schemas.microsoft.com/office/drawing/2014/main" id="{FE513824-BDB1-4317-8805-977A2A78D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Algorithm to add in spline points</a:t>
            </a:r>
          </a:p>
        </p:txBody>
      </p:sp>
      <p:sp>
        <p:nvSpPr>
          <p:cNvPr id="92163" name="Content Placeholder 2">
            <a:extLst>
              <a:ext uri="{FF2B5EF4-FFF2-40B4-BE49-F238E27FC236}">
                <a16:creationId xmlns:a16="http://schemas.microsoft.com/office/drawing/2014/main" id="{54641A8B-E08B-451B-8714-BBAED1EB6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pOut</a:t>
            </a:r>
            <a:r>
              <a:rPr lang="en-US" altLang="en-US" dirty="0"/>
              <a:t> = </a:t>
            </a:r>
            <a:r>
              <a:rPr lang="de-DE" altLang="en-US" dirty="0"/>
              <a:t>CatmullRom(v1, v2, v3, v4, t)</a:t>
            </a:r>
            <a:endParaRPr lang="en-US" alt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F30C3A-46E2-4349-BEB9-65E607BA9EEC}"/>
              </a:ext>
            </a:extLst>
          </p:cNvPr>
          <p:cNvSpPr/>
          <p:nvPr/>
        </p:nvSpPr>
        <p:spPr>
          <a:xfrm>
            <a:off x="947738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089BCF-CF7C-467E-BEBE-9B427B4685E3}"/>
              </a:ext>
            </a:extLst>
          </p:cNvPr>
          <p:cNvSpPr/>
          <p:nvPr/>
        </p:nvSpPr>
        <p:spPr>
          <a:xfrm>
            <a:off x="2420938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D0C1F1-9EDF-490D-BF28-87797E6DBA75}"/>
              </a:ext>
            </a:extLst>
          </p:cNvPr>
          <p:cNvSpPr/>
          <p:nvPr/>
        </p:nvSpPr>
        <p:spPr>
          <a:xfrm>
            <a:off x="3895725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C3AB86-AAF7-4EBF-87BD-F459AD65BAE9}"/>
              </a:ext>
            </a:extLst>
          </p:cNvPr>
          <p:cNvSpPr/>
          <p:nvPr/>
        </p:nvSpPr>
        <p:spPr>
          <a:xfrm>
            <a:off x="5368925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D1E06D-146D-4F2B-8550-D4DFC285D2AC}"/>
              </a:ext>
            </a:extLst>
          </p:cNvPr>
          <p:cNvSpPr/>
          <p:nvPr/>
        </p:nvSpPr>
        <p:spPr>
          <a:xfrm>
            <a:off x="6843713" y="4394200"/>
            <a:ext cx="1473200" cy="1474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A96A88-2D0A-4675-A709-9429A432A9C0}"/>
              </a:ext>
            </a:extLst>
          </p:cNvPr>
          <p:cNvSpPr/>
          <p:nvPr/>
        </p:nvSpPr>
        <p:spPr>
          <a:xfrm>
            <a:off x="8316913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5CEBA3-4CED-4923-AC3F-7304098DCDAE}"/>
              </a:ext>
            </a:extLst>
          </p:cNvPr>
          <p:cNvSpPr/>
          <p:nvPr/>
        </p:nvSpPr>
        <p:spPr>
          <a:xfrm>
            <a:off x="947738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FD9A51-96E6-4090-8A4E-C7644A697ACA}"/>
              </a:ext>
            </a:extLst>
          </p:cNvPr>
          <p:cNvSpPr/>
          <p:nvPr/>
        </p:nvSpPr>
        <p:spPr>
          <a:xfrm>
            <a:off x="2420938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A4C5D5-61D9-43E7-B26A-1C327A0B2DC8}"/>
              </a:ext>
            </a:extLst>
          </p:cNvPr>
          <p:cNvSpPr/>
          <p:nvPr/>
        </p:nvSpPr>
        <p:spPr>
          <a:xfrm>
            <a:off x="3895725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7460DA-6F45-46C0-8ACE-8598B0209A6D}"/>
              </a:ext>
            </a:extLst>
          </p:cNvPr>
          <p:cNvSpPr/>
          <p:nvPr/>
        </p:nvSpPr>
        <p:spPr>
          <a:xfrm>
            <a:off x="5368925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AF88B9-ABE9-4CCD-9BB5-B8EB570837B9}"/>
              </a:ext>
            </a:extLst>
          </p:cNvPr>
          <p:cNvSpPr/>
          <p:nvPr/>
        </p:nvSpPr>
        <p:spPr>
          <a:xfrm>
            <a:off x="6843713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F077D5-D583-404A-88F3-C6BF50C0E266}"/>
              </a:ext>
            </a:extLst>
          </p:cNvPr>
          <p:cNvSpPr/>
          <p:nvPr/>
        </p:nvSpPr>
        <p:spPr>
          <a:xfrm>
            <a:off x="8316913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4B201C-F748-4941-8583-BC52D6EB91A9}"/>
              </a:ext>
            </a:extLst>
          </p:cNvPr>
          <p:cNvSpPr/>
          <p:nvPr/>
        </p:nvSpPr>
        <p:spPr>
          <a:xfrm>
            <a:off x="9791700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79F23B-28AF-4D60-8B1A-F3F83B6F499A}"/>
              </a:ext>
            </a:extLst>
          </p:cNvPr>
          <p:cNvSpPr/>
          <p:nvPr/>
        </p:nvSpPr>
        <p:spPr>
          <a:xfrm>
            <a:off x="9791700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961D639-EB2C-4EFD-B129-67D8EC72EFC0}"/>
              </a:ext>
            </a:extLst>
          </p:cNvPr>
          <p:cNvSpPr/>
          <p:nvPr/>
        </p:nvSpPr>
        <p:spPr>
          <a:xfrm>
            <a:off x="1589088" y="5037138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B07CC77-DC06-4F7C-93C3-49F51DB60BF6}"/>
              </a:ext>
            </a:extLst>
          </p:cNvPr>
          <p:cNvSpPr/>
          <p:nvPr/>
        </p:nvSpPr>
        <p:spPr>
          <a:xfrm>
            <a:off x="3060700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5A7C16F-F72F-4317-AA25-F96B5D01A779}"/>
              </a:ext>
            </a:extLst>
          </p:cNvPr>
          <p:cNvSpPr/>
          <p:nvPr/>
        </p:nvSpPr>
        <p:spPr>
          <a:xfrm>
            <a:off x="4535488" y="503713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60BDA9C-B10D-4D86-BC7B-331A33C281FD}"/>
              </a:ext>
            </a:extLst>
          </p:cNvPr>
          <p:cNvSpPr/>
          <p:nvPr/>
        </p:nvSpPr>
        <p:spPr>
          <a:xfrm>
            <a:off x="6013450" y="3563938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F42DC3B-74AD-491A-BB44-60B0D3A222D9}"/>
              </a:ext>
            </a:extLst>
          </p:cNvPr>
          <p:cNvSpPr/>
          <p:nvPr/>
        </p:nvSpPr>
        <p:spPr>
          <a:xfrm>
            <a:off x="7486650" y="356552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AF2A73-E2F2-4D2C-9EE0-FA054DAB289E}"/>
              </a:ext>
            </a:extLst>
          </p:cNvPr>
          <p:cNvSpPr/>
          <p:nvPr/>
        </p:nvSpPr>
        <p:spPr>
          <a:xfrm>
            <a:off x="8963025" y="356552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F047F8D-0329-47CF-BB2B-0DF465CF64CE}"/>
              </a:ext>
            </a:extLst>
          </p:cNvPr>
          <p:cNvSpPr/>
          <p:nvPr/>
        </p:nvSpPr>
        <p:spPr>
          <a:xfrm>
            <a:off x="10434638" y="503713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B546662-5143-4FE5-AFAA-7AAC0349D171}"/>
              </a:ext>
            </a:extLst>
          </p:cNvPr>
          <p:cNvSpPr/>
          <p:nvPr/>
        </p:nvSpPr>
        <p:spPr>
          <a:xfrm>
            <a:off x="1957388" y="5037138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CDA166-B2E7-49ED-ACF5-582130FC72E7}"/>
              </a:ext>
            </a:extLst>
          </p:cNvPr>
          <p:cNvSpPr/>
          <p:nvPr/>
        </p:nvSpPr>
        <p:spPr>
          <a:xfrm>
            <a:off x="2327275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88A230D-C35D-47ED-A443-23B3616CF454}"/>
              </a:ext>
            </a:extLst>
          </p:cNvPr>
          <p:cNvSpPr/>
          <p:nvPr/>
        </p:nvSpPr>
        <p:spPr>
          <a:xfrm>
            <a:off x="2698750" y="503713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FBFCA4B-8FF3-4CA0-916B-EE1CD9F1693D}"/>
              </a:ext>
            </a:extLst>
          </p:cNvPr>
          <p:cNvSpPr/>
          <p:nvPr/>
        </p:nvSpPr>
        <p:spPr>
          <a:xfrm>
            <a:off x="3432175" y="5068888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CA80571-2076-46D9-8641-3C50CBD4831F}"/>
              </a:ext>
            </a:extLst>
          </p:cNvPr>
          <p:cNvSpPr/>
          <p:nvPr/>
        </p:nvSpPr>
        <p:spPr>
          <a:xfrm>
            <a:off x="3800475" y="51228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E1D5CC1-93C3-4E36-B555-FD52E9D71F2D}"/>
              </a:ext>
            </a:extLst>
          </p:cNvPr>
          <p:cNvSpPr/>
          <p:nvPr/>
        </p:nvSpPr>
        <p:spPr>
          <a:xfrm>
            <a:off x="4167188" y="517048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29B2E8-7A1B-4BC5-B63A-7695AB9DD63D}"/>
              </a:ext>
            </a:extLst>
          </p:cNvPr>
          <p:cNvSpPr/>
          <p:nvPr/>
        </p:nvSpPr>
        <p:spPr>
          <a:xfrm>
            <a:off x="4970463" y="47799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E2C8B65-C7BD-45C1-876B-0CF5A40C020E}"/>
              </a:ext>
            </a:extLst>
          </p:cNvPr>
          <p:cNvSpPr/>
          <p:nvPr/>
        </p:nvSpPr>
        <p:spPr>
          <a:xfrm>
            <a:off x="5275263" y="430053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57EB483-339C-48F9-B21D-482E3B967E3F}"/>
              </a:ext>
            </a:extLst>
          </p:cNvPr>
          <p:cNvSpPr/>
          <p:nvPr/>
        </p:nvSpPr>
        <p:spPr>
          <a:xfrm>
            <a:off x="5588000" y="3810000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DFE255F-AD1D-4B43-A1CD-298E8B66A53A}"/>
              </a:ext>
            </a:extLst>
          </p:cNvPr>
          <p:cNvSpPr/>
          <p:nvPr/>
        </p:nvSpPr>
        <p:spPr>
          <a:xfrm>
            <a:off x="6748463" y="348297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C8FFA22-38C2-4C08-81C5-E8AB304E54B4}"/>
              </a:ext>
            </a:extLst>
          </p:cNvPr>
          <p:cNvSpPr/>
          <p:nvPr/>
        </p:nvSpPr>
        <p:spPr>
          <a:xfrm>
            <a:off x="6378575" y="3451225"/>
            <a:ext cx="190500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7E74B0-6ADB-4812-A45F-5CD3FE983E44}"/>
              </a:ext>
            </a:extLst>
          </p:cNvPr>
          <p:cNvSpPr/>
          <p:nvPr/>
        </p:nvSpPr>
        <p:spPr>
          <a:xfrm>
            <a:off x="7113588" y="354012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5D75790-256B-44DE-A450-1D79F3630759}"/>
              </a:ext>
            </a:extLst>
          </p:cNvPr>
          <p:cNvSpPr/>
          <p:nvPr/>
        </p:nvSpPr>
        <p:spPr>
          <a:xfrm>
            <a:off x="8220075" y="348297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A9C0DCC-C013-499E-AB10-6EC907BFCAC7}"/>
              </a:ext>
            </a:extLst>
          </p:cNvPr>
          <p:cNvSpPr/>
          <p:nvPr/>
        </p:nvSpPr>
        <p:spPr>
          <a:xfrm>
            <a:off x="8588375" y="345122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79CF2CB-1EE8-4950-9F36-ECB6DAA9D16E}"/>
              </a:ext>
            </a:extLst>
          </p:cNvPr>
          <p:cNvSpPr/>
          <p:nvPr/>
        </p:nvSpPr>
        <p:spPr>
          <a:xfrm>
            <a:off x="7861300" y="354012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97571EF-CA56-4D7B-8044-E003BAAF56CA}"/>
              </a:ext>
            </a:extLst>
          </p:cNvPr>
          <p:cNvSpPr/>
          <p:nvPr/>
        </p:nvSpPr>
        <p:spPr>
          <a:xfrm>
            <a:off x="9371013" y="384492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CAF4DAD-9598-4890-A53F-8656DE2BCD1F}"/>
              </a:ext>
            </a:extLst>
          </p:cNvPr>
          <p:cNvSpPr/>
          <p:nvPr/>
        </p:nvSpPr>
        <p:spPr>
          <a:xfrm>
            <a:off x="9694863" y="430053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EBBF02B-61AE-4F94-B829-28B851095A4D}"/>
              </a:ext>
            </a:extLst>
          </p:cNvPr>
          <p:cNvSpPr/>
          <p:nvPr/>
        </p:nvSpPr>
        <p:spPr>
          <a:xfrm>
            <a:off x="10050463" y="4724400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>
            <a:extLst>
              <a:ext uri="{FF2B5EF4-FFF2-40B4-BE49-F238E27FC236}">
                <a16:creationId xmlns:a16="http://schemas.microsoft.com/office/drawing/2014/main" id="{69BFE54F-E1A3-47CA-9ED4-AE742A71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Rubberbanding &amp; Smoothing</a:t>
            </a:r>
          </a:p>
        </p:txBody>
      </p:sp>
      <p:sp>
        <p:nvSpPr>
          <p:cNvPr id="118787" name="Content Placeholder 2">
            <a:extLst>
              <a:ext uri="{FF2B5EF4-FFF2-40B4-BE49-F238E27FC236}">
                <a16:creationId xmlns:a16="http://schemas.microsoft.com/office/drawing/2014/main" id="{08826B67-5B7F-4671-8AC9-B3740BE6F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>
                <a:solidFill>
                  <a:srgbClr val="0070C0"/>
                </a:solidFill>
              </a:rPr>
              <a:t>A* generated path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A313BC-8C89-4B23-9F23-C09970F8A24E}"/>
              </a:ext>
            </a:extLst>
          </p:cNvPr>
          <p:cNvSpPr/>
          <p:nvPr/>
        </p:nvSpPr>
        <p:spPr>
          <a:xfrm>
            <a:off x="96202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8A8A65-E373-4D02-84F6-9A1DA2CD34B5}"/>
              </a:ext>
            </a:extLst>
          </p:cNvPr>
          <p:cNvSpPr/>
          <p:nvPr/>
        </p:nvSpPr>
        <p:spPr>
          <a:xfrm>
            <a:off x="161290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44A847E-C9DA-4D49-80CE-5AD3B0BF0FDC}"/>
              </a:ext>
            </a:extLst>
          </p:cNvPr>
          <p:cNvSpPr/>
          <p:nvPr/>
        </p:nvSpPr>
        <p:spPr>
          <a:xfrm>
            <a:off x="227965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93631E8-859C-43A6-AF88-14ACCF08E54E}"/>
              </a:ext>
            </a:extLst>
          </p:cNvPr>
          <p:cNvSpPr/>
          <p:nvPr/>
        </p:nvSpPr>
        <p:spPr>
          <a:xfrm>
            <a:off x="294640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DA1FC0-4223-4DB8-B442-DA706F5E0995}"/>
              </a:ext>
            </a:extLst>
          </p:cNvPr>
          <p:cNvSpPr/>
          <p:nvPr/>
        </p:nvSpPr>
        <p:spPr>
          <a:xfrm>
            <a:off x="3613150" y="5200650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F7DF8D5-F456-48EC-B49F-5E0A9167E0DB}"/>
              </a:ext>
            </a:extLst>
          </p:cNvPr>
          <p:cNvSpPr/>
          <p:nvPr/>
        </p:nvSpPr>
        <p:spPr>
          <a:xfrm>
            <a:off x="427831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7242245-50E9-4383-9E02-BCCEC084ED8F}"/>
              </a:ext>
            </a:extLst>
          </p:cNvPr>
          <p:cNvSpPr/>
          <p:nvPr/>
        </p:nvSpPr>
        <p:spPr>
          <a:xfrm>
            <a:off x="6278563" y="5202238"/>
            <a:ext cx="665162" cy="665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46E412-0144-4E77-87F2-200A967A9B93}"/>
              </a:ext>
            </a:extLst>
          </p:cNvPr>
          <p:cNvSpPr/>
          <p:nvPr/>
        </p:nvSpPr>
        <p:spPr>
          <a:xfrm>
            <a:off x="494506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6AEB4DE-E002-49BA-ACE7-C90F529C018E}"/>
              </a:ext>
            </a:extLst>
          </p:cNvPr>
          <p:cNvSpPr/>
          <p:nvPr/>
        </p:nvSpPr>
        <p:spPr>
          <a:xfrm>
            <a:off x="561181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32B0D08-4B0B-4AF6-B4CB-B42E5C74D882}"/>
              </a:ext>
            </a:extLst>
          </p:cNvPr>
          <p:cNvSpPr/>
          <p:nvPr/>
        </p:nvSpPr>
        <p:spPr>
          <a:xfrm>
            <a:off x="6943725" y="5202238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6F6D027-2070-4912-8C7E-556F725B3368}"/>
              </a:ext>
            </a:extLst>
          </p:cNvPr>
          <p:cNvSpPr/>
          <p:nvPr/>
        </p:nvSpPr>
        <p:spPr>
          <a:xfrm>
            <a:off x="7610475" y="5202238"/>
            <a:ext cx="666750" cy="665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D5A8B2-AC25-49D7-B656-6E7C94283732}"/>
              </a:ext>
            </a:extLst>
          </p:cNvPr>
          <p:cNvSpPr/>
          <p:nvPr/>
        </p:nvSpPr>
        <p:spPr>
          <a:xfrm>
            <a:off x="827722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7115F9D-4C4D-4021-9A97-8B55AE578A71}"/>
              </a:ext>
            </a:extLst>
          </p:cNvPr>
          <p:cNvSpPr/>
          <p:nvPr/>
        </p:nvSpPr>
        <p:spPr>
          <a:xfrm>
            <a:off x="894397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FCD3BBA-F8BE-415F-A5CC-D39EFC7020E6}"/>
              </a:ext>
            </a:extLst>
          </p:cNvPr>
          <p:cNvSpPr/>
          <p:nvPr/>
        </p:nvSpPr>
        <p:spPr>
          <a:xfrm>
            <a:off x="9610725" y="5200650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0D8D22-490A-42F5-ACB9-61E13A219045}"/>
              </a:ext>
            </a:extLst>
          </p:cNvPr>
          <p:cNvSpPr/>
          <p:nvPr/>
        </p:nvSpPr>
        <p:spPr>
          <a:xfrm>
            <a:off x="10275888" y="520065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D61852B-3C57-48AD-AED1-7938FCBAF5D4}"/>
              </a:ext>
            </a:extLst>
          </p:cNvPr>
          <p:cNvSpPr/>
          <p:nvPr/>
        </p:nvSpPr>
        <p:spPr>
          <a:xfrm>
            <a:off x="96202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55D9A99-4997-49C3-A6D8-F0B141C19515}"/>
              </a:ext>
            </a:extLst>
          </p:cNvPr>
          <p:cNvSpPr/>
          <p:nvPr/>
        </p:nvSpPr>
        <p:spPr>
          <a:xfrm>
            <a:off x="161290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BF747B9-3D35-4D05-8BDB-C57AB8A5C305}"/>
              </a:ext>
            </a:extLst>
          </p:cNvPr>
          <p:cNvSpPr/>
          <p:nvPr/>
        </p:nvSpPr>
        <p:spPr>
          <a:xfrm>
            <a:off x="227965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71DD82-8F77-41E9-98C3-678D8CEE56B8}"/>
              </a:ext>
            </a:extLst>
          </p:cNvPr>
          <p:cNvSpPr/>
          <p:nvPr/>
        </p:nvSpPr>
        <p:spPr>
          <a:xfrm>
            <a:off x="294640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03473B0-056E-4DB7-A196-ABE7396EFCB3}"/>
              </a:ext>
            </a:extLst>
          </p:cNvPr>
          <p:cNvSpPr/>
          <p:nvPr/>
        </p:nvSpPr>
        <p:spPr>
          <a:xfrm>
            <a:off x="3613150" y="4532313"/>
            <a:ext cx="665163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6919354-251E-400F-8D8E-BF15B9AE1C58}"/>
              </a:ext>
            </a:extLst>
          </p:cNvPr>
          <p:cNvSpPr/>
          <p:nvPr/>
        </p:nvSpPr>
        <p:spPr>
          <a:xfrm>
            <a:off x="427831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7B7789-BF12-41C9-85AC-0910D53C4987}"/>
              </a:ext>
            </a:extLst>
          </p:cNvPr>
          <p:cNvSpPr/>
          <p:nvPr/>
        </p:nvSpPr>
        <p:spPr>
          <a:xfrm>
            <a:off x="6278563" y="4533900"/>
            <a:ext cx="665162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CD3529B-B25D-4012-B05D-6B409237F242}"/>
              </a:ext>
            </a:extLst>
          </p:cNvPr>
          <p:cNvSpPr/>
          <p:nvPr/>
        </p:nvSpPr>
        <p:spPr>
          <a:xfrm>
            <a:off x="494506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EE86F6E-81E8-427F-A7A9-370D57C5D63A}"/>
              </a:ext>
            </a:extLst>
          </p:cNvPr>
          <p:cNvSpPr/>
          <p:nvPr/>
        </p:nvSpPr>
        <p:spPr>
          <a:xfrm>
            <a:off x="561181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D0481E3-F665-4A60-B238-0E1C78048CF1}"/>
              </a:ext>
            </a:extLst>
          </p:cNvPr>
          <p:cNvSpPr/>
          <p:nvPr/>
        </p:nvSpPr>
        <p:spPr>
          <a:xfrm>
            <a:off x="6943725" y="453390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876A544-2194-4059-A7D2-67524B97A98D}"/>
              </a:ext>
            </a:extLst>
          </p:cNvPr>
          <p:cNvSpPr/>
          <p:nvPr/>
        </p:nvSpPr>
        <p:spPr>
          <a:xfrm>
            <a:off x="7610475" y="453390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ACCB1DE-ABBF-451A-8225-FCF20B3DC629}"/>
              </a:ext>
            </a:extLst>
          </p:cNvPr>
          <p:cNvSpPr/>
          <p:nvPr/>
        </p:nvSpPr>
        <p:spPr>
          <a:xfrm>
            <a:off x="827722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261DD0-4EEB-4F5C-BEA8-3BE47EB926F1}"/>
              </a:ext>
            </a:extLst>
          </p:cNvPr>
          <p:cNvSpPr/>
          <p:nvPr/>
        </p:nvSpPr>
        <p:spPr>
          <a:xfrm>
            <a:off x="894397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E830376-E9F1-4AF0-88DE-27F519EEB91A}"/>
              </a:ext>
            </a:extLst>
          </p:cNvPr>
          <p:cNvSpPr/>
          <p:nvPr/>
        </p:nvSpPr>
        <p:spPr>
          <a:xfrm>
            <a:off x="9610725" y="4532313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E351DB9-ED62-4AC1-A5AB-16073B6042AD}"/>
              </a:ext>
            </a:extLst>
          </p:cNvPr>
          <p:cNvSpPr/>
          <p:nvPr/>
        </p:nvSpPr>
        <p:spPr>
          <a:xfrm>
            <a:off x="10275888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D6DD88D-56A0-4020-83DD-905C9AF38A5B}"/>
              </a:ext>
            </a:extLst>
          </p:cNvPr>
          <p:cNvSpPr/>
          <p:nvPr/>
        </p:nvSpPr>
        <p:spPr>
          <a:xfrm>
            <a:off x="8943975" y="38719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A0250BE-3056-4E9B-ABCE-38E0EFCEABCD}"/>
              </a:ext>
            </a:extLst>
          </p:cNvPr>
          <p:cNvSpPr/>
          <p:nvPr/>
        </p:nvSpPr>
        <p:spPr>
          <a:xfrm>
            <a:off x="9610725" y="3871913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CBF6F15-2998-481A-ADC6-B98CC7DC5142}"/>
              </a:ext>
            </a:extLst>
          </p:cNvPr>
          <p:cNvSpPr/>
          <p:nvPr/>
        </p:nvSpPr>
        <p:spPr>
          <a:xfrm>
            <a:off x="10275888" y="38719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D27369C-4555-4CC2-AC7E-A8490B6682AC}"/>
              </a:ext>
            </a:extLst>
          </p:cNvPr>
          <p:cNvSpPr/>
          <p:nvPr/>
        </p:nvSpPr>
        <p:spPr>
          <a:xfrm>
            <a:off x="8943975" y="3203575"/>
            <a:ext cx="666750" cy="6651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F30A0AC-B050-4E52-925B-5B55307A75D5}"/>
              </a:ext>
            </a:extLst>
          </p:cNvPr>
          <p:cNvSpPr/>
          <p:nvPr/>
        </p:nvSpPr>
        <p:spPr>
          <a:xfrm>
            <a:off x="9610725" y="3203575"/>
            <a:ext cx="665163" cy="665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B506C73-53B2-46B8-B6CE-17AB8724E3F5}"/>
              </a:ext>
            </a:extLst>
          </p:cNvPr>
          <p:cNvSpPr/>
          <p:nvPr/>
        </p:nvSpPr>
        <p:spPr>
          <a:xfrm>
            <a:off x="10275888" y="3203575"/>
            <a:ext cx="666750" cy="6651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FD28190-2749-44C9-9AF9-FB61CD029B12}"/>
              </a:ext>
            </a:extLst>
          </p:cNvPr>
          <p:cNvSpPr/>
          <p:nvPr/>
        </p:nvSpPr>
        <p:spPr>
          <a:xfrm>
            <a:off x="1196975" y="543877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E0AC0FE-54C4-4EF3-9D1C-0F50C4BF0954}"/>
              </a:ext>
            </a:extLst>
          </p:cNvPr>
          <p:cNvSpPr/>
          <p:nvPr/>
        </p:nvSpPr>
        <p:spPr>
          <a:xfrm>
            <a:off x="1852613" y="5438775"/>
            <a:ext cx="188912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FE7E46B-9F81-4E82-9A35-348BFD511FAA}"/>
              </a:ext>
            </a:extLst>
          </p:cNvPr>
          <p:cNvSpPr/>
          <p:nvPr/>
        </p:nvSpPr>
        <p:spPr>
          <a:xfrm>
            <a:off x="2516188" y="5438775"/>
            <a:ext cx="188912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E86263C-EE9E-4C22-9B20-6724BCA6133A}"/>
              </a:ext>
            </a:extLst>
          </p:cNvPr>
          <p:cNvSpPr/>
          <p:nvPr/>
        </p:nvSpPr>
        <p:spPr>
          <a:xfrm>
            <a:off x="3186113" y="5438775"/>
            <a:ext cx="188912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853F17F-39E9-405A-A5A2-928716285F5F}"/>
              </a:ext>
            </a:extLst>
          </p:cNvPr>
          <p:cNvSpPr/>
          <p:nvPr/>
        </p:nvSpPr>
        <p:spPr>
          <a:xfrm>
            <a:off x="3856038" y="5438775"/>
            <a:ext cx="188912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4E16811E-A833-40A5-86EA-D53AC5C29146}"/>
              </a:ext>
            </a:extLst>
          </p:cNvPr>
          <p:cNvSpPr/>
          <p:nvPr/>
        </p:nvSpPr>
        <p:spPr>
          <a:xfrm>
            <a:off x="4518025" y="543877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9F09727-07C4-49B6-AAE9-7463130562ED}"/>
              </a:ext>
            </a:extLst>
          </p:cNvPr>
          <p:cNvSpPr/>
          <p:nvPr/>
        </p:nvSpPr>
        <p:spPr>
          <a:xfrm>
            <a:off x="5180013" y="5438775"/>
            <a:ext cx="188912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07D5262-0AE8-4345-B259-D5928DA1CF65}"/>
              </a:ext>
            </a:extLst>
          </p:cNvPr>
          <p:cNvSpPr/>
          <p:nvPr/>
        </p:nvSpPr>
        <p:spPr>
          <a:xfrm>
            <a:off x="7188200" y="5438775"/>
            <a:ext cx="190500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DB9248A-02AF-4238-91DB-6174E47E6C65}"/>
              </a:ext>
            </a:extLst>
          </p:cNvPr>
          <p:cNvSpPr/>
          <p:nvPr/>
        </p:nvSpPr>
        <p:spPr>
          <a:xfrm>
            <a:off x="5851525" y="543877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F35E371-66E5-4B9C-A5C8-BF0577056501}"/>
              </a:ext>
            </a:extLst>
          </p:cNvPr>
          <p:cNvSpPr/>
          <p:nvPr/>
        </p:nvSpPr>
        <p:spPr>
          <a:xfrm>
            <a:off x="6516688" y="5438775"/>
            <a:ext cx="188912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2CE03B31-BF06-4846-A2B6-11321AAA5CA1}"/>
              </a:ext>
            </a:extLst>
          </p:cNvPr>
          <p:cNvSpPr/>
          <p:nvPr/>
        </p:nvSpPr>
        <p:spPr>
          <a:xfrm>
            <a:off x="7853363" y="5438775"/>
            <a:ext cx="188912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9F63E46-35C2-4129-B79A-A12CAC7CF2E6}"/>
              </a:ext>
            </a:extLst>
          </p:cNvPr>
          <p:cNvSpPr/>
          <p:nvPr/>
        </p:nvSpPr>
        <p:spPr>
          <a:xfrm>
            <a:off x="8515350" y="543877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4DB22F9-9640-467C-B50D-611B9E745D37}"/>
              </a:ext>
            </a:extLst>
          </p:cNvPr>
          <p:cNvSpPr/>
          <p:nvPr/>
        </p:nvSpPr>
        <p:spPr>
          <a:xfrm>
            <a:off x="9186863" y="5438775"/>
            <a:ext cx="188912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7642EDC1-0453-48A3-9685-2D7B1111230E}"/>
              </a:ext>
            </a:extLst>
          </p:cNvPr>
          <p:cNvSpPr/>
          <p:nvPr/>
        </p:nvSpPr>
        <p:spPr>
          <a:xfrm>
            <a:off x="9853613" y="5438775"/>
            <a:ext cx="188912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225EEDB-5F6D-4BC5-A65F-D87B29E34367}"/>
              </a:ext>
            </a:extLst>
          </p:cNvPr>
          <p:cNvSpPr/>
          <p:nvPr/>
        </p:nvSpPr>
        <p:spPr>
          <a:xfrm>
            <a:off x="9848850" y="47720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B3C1EC9-8591-4156-B9EC-971A585E9E65}"/>
              </a:ext>
            </a:extLst>
          </p:cNvPr>
          <p:cNvSpPr/>
          <p:nvPr/>
        </p:nvSpPr>
        <p:spPr>
          <a:xfrm>
            <a:off x="9848850" y="41116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3F33EEA-BBD0-40C4-8908-FF5DC7CC4FC8}"/>
              </a:ext>
            </a:extLst>
          </p:cNvPr>
          <p:cNvSpPr/>
          <p:nvPr/>
        </p:nvSpPr>
        <p:spPr>
          <a:xfrm>
            <a:off x="9848850" y="3441700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>
            <a:extLst>
              <a:ext uri="{FF2B5EF4-FFF2-40B4-BE49-F238E27FC236}">
                <a16:creationId xmlns:a16="http://schemas.microsoft.com/office/drawing/2014/main" id="{0F1F974A-5A11-477C-A8FC-4FD3767B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Rubberbanding &amp;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6ADF9-E3D3-4143-938B-5DAD28668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A* generated path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err="1">
                <a:solidFill>
                  <a:srgbClr val="0070C0"/>
                </a:solidFill>
              </a:rPr>
              <a:t>Rubberband</a:t>
            </a:r>
            <a:endParaRPr lang="en-US" dirty="0">
              <a:solidFill>
                <a:srgbClr val="0070C0"/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565210-BBDE-41DF-A33D-B9316D3E74ED}"/>
              </a:ext>
            </a:extLst>
          </p:cNvPr>
          <p:cNvSpPr/>
          <p:nvPr/>
        </p:nvSpPr>
        <p:spPr>
          <a:xfrm>
            <a:off x="96202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4FCD82-D86F-4480-B8A3-60E5AEE79091}"/>
              </a:ext>
            </a:extLst>
          </p:cNvPr>
          <p:cNvSpPr/>
          <p:nvPr/>
        </p:nvSpPr>
        <p:spPr>
          <a:xfrm>
            <a:off x="161290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E4F15E4-99C2-4726-A6FB-D70F593B8817}"/>
              </a:ext>
            </a:extLst>
          </p:cNvPr>
          <p:cNvSpPr/>
          <p:nvPr/>
        </p:nvSpPr>
        <p:spPr>
          <a:xfrm>
            <a:off x="227965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4B51153-0BEE-40CC-86A3-29DBB1FE37B8}"/>
              </a:ext>
            </a:extLst>
          </p:cNvPr>
          <p:cNvSpPr/>
          <p:nvPr/>
        </p:nvSpPr>
        <p:spPr>
          <a:xfrm>
            <a:off x="294640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29CB6C2-048A-44BB-8070-EA273A858E2D}"/>
              </a:ext>
            </a:extLst>
          </p:cNvPr>
          <p:cNvSpPr/>
          <p:nvPr/>
        </p:nvSpPr>
        <p:spPr>
          <a:xfrm>
            <a:off x="3613150" y="5200650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FF241F2-2003-40F5-BDB8-2F1F798AD576}"/>
              </a:ext>
            </a:extLst>
          </p:cNvPr>
          <p:cNvSpPr/>
          <p:nvPr/>
        </p:nvSpPr>
        <p:spPr>
          <a:xfrm>
            <a:off x="427831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443540A-7775-4642-9FF7-5835EC6F261D}"/>
              </a:ext>
            </a:extLst>
          </p:cNvPr>
          <p:cNvSpPr/>
          <p:nvPr/>
        </p:nvSpPr>
        <p:spPr>
          <a:xfrm>
            <a:off x="6278563" y="5202238"/>
            <a:ext cx="665162" cy="665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ED553B0-6A43-4E56-8ADD-7734736E4648}"/>
              </a:ext>
            </a:extLst>
          </p:cNvPr>
          <p:cNvSpPr/>
          <p:nvPr/>
        </p:nvSpPr>
        <p:spPr>
          <a:xfrm>
            <a:off x="494506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6584D72-67E3-4160-9FFE-47FEDB74EC10}"/>
              </a:ext>
            </a:extLst>
          </p:cNvPr>
          <p:cNvSpPr/>
          <p:nvPr/>
        </p:nvSpPr>
        <p:spPr>
          <a:xfrm>
            <a:off x="561181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0DEEFC8-98FE-40C8-A643-6E3329EC2254}"/>
              </a:ext>
            </a:extLst>
          </p:cNvPr>
          <p:cNvSpPr/>
          <p:nvPr/>
        </p:nvSpPr>
        <p:spPr>
          <a:xfrm>
            <a:off x="6943725" y="5202238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E8AACB6-0DFF-4D40-9B07-7B2EBF2FE43D}"/>
              </a:ext>
            </a:extLst>
          </p:cNvPr>
          <p:cNvSpPr/>
          <p:nvPr/>
        </p:nvSpPr>
        <p:spPr>
          <a:xfrm>
            <a:off x="7610475" y="5202238"/>
            <a:ext cx="666750" cy="665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6D7B37D-C9DF-4F11-BE70-F30C9D66DD68}"/>
              </a:ext>
            </a:extLst>
          </p:cNvPr>
          <p:cNvSpPr/>
          <p:nvPr/>
        </p:nvSpPr>
        <p:spPr>
          <a:xfrm>
            <a:off x="827722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BD6C5A7-5F66-48B3-9FF3-53EE208A1596}"/>
              </a:ext>
            </a:extLst>
          </p:cNvPr>
          <p:cNvSpPr/>
          <p:nvPr/>
        </p:nvSpPr>
        <p:spPr>
          <a:xfrm>
            <a:off x="894397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8FCDA1F-C548-484D-892C-EC37CFDC4DB3}"/>
              </a:ext>
            </a:extLst>
          </p:cNvPr>
          <p:cNvSpPr/>
          <p:nvPr/>
        </p:nvSpPr>
        <p:spPr>
          <a:xfrm>
            <a:off x="9610725" y="5200650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B5D88D0-B4D7-4ADA-828C-5B746F0F15DA}"/>
              </a:ext>
            </a:extLst>
          </p:cNvPr>
          <p:cNvSpPr/>
          <p:nvPr/>
        </p:nvSpPr>
        <p:spPr>
          <a:xfrm>
            <a:off x="10275888" y="520065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952EF17-B614-4DBF-AC8B-E02C333C298F}"/>
              </a:ext>
            </a:extLst>
          </p:cNvPr>
          <p:cNvSpPr/>
          <p:nvPr/>
        </p:nvSpPr>
        <p:spPr>
          <a:xfrm>
            <a:off x="96202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9A5ACFF-0674-412A-8AA2-CD96C72F1F83}"/>
              </a:ext>
            </a:extLst>
          </p:cNvPr>
          <p:cNvSpPr/>
          <p:nvPr/>
        </p:nvSpPr>
        <p:spPr>
          <a:xfrm>
            <a:off x="161290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7F9CEB0-EB7C-4491-BC67-13143057CD16}"/>
              </a:ext>
            </a:extLst>
          </p:cNvPr>
          <p:cNvSpPr/>
          <p:nvPr/>
        </p:nvSpPr>
        <p:spPr>
          <a:xfrm>
            <a:off x="227965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1699618-6CB5-4677-84BE-A8E81D701A90}"/>
              </a:ext>
            </a:extLst>
          </p:cNvPr>
          <p:cNvSpPr/>
          <p:nvPr/>
        </p:nvSpPr>
        <p:spPr>
          <a:xfrm>
            <a:off x="294640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4903667-1B22-437E-9602-98042AD96B4D}"/>
              </a:ext>
            </a:extLst>
          </p:cNvPr>
          <p:cNvSpPr/>
          <p:nvPr/>
        </p:nvSpPr>
        <p:spPr>
          <a:xfrm>
            <a:off x="3613150" y="4532313"/>
            <a:ext cx="665163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7D0EA62-9020-41D7-91B8-6F579BE81902}"/>
              </a:ext>
            </a:extLst>
          </p:cNvPr>
          <p:cNvSpPr/>
          <p:nvPr/>
        </p:nvSpPr>
        <p:spPr>
          <a:xfrm>
            <a:off x="427831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7E1CE7A-37D2-44F7-B200-C8F7C4DE51BB}"/>
              </a:ext>
            </a:extLst>
          </p:cNvPr>
          <p:cNvSpPr/>
          <p:nvPr/>
        </p:nvSpPr>
        <p:spPr>
          <a:xfrm>
            <a:off x="6278563" y="4533900"/>
            <a:ext cx="665162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F77F301-D692-4D26-A494-BDB862526564}"/>
              </a:ext>
            </a:extLst>
          </p:cNvPr>
          <p:cNvSpPr/>
          <p:nvPr/>
        </p:nvSpPr>
        <p:spPr>
          <a:xfrm>
            <a:off x="494506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BF181B3-9FB2-48BC-BC59-3341934B50D8}"/>
              </a:ext>
            </a:extLst>
          </p:cNvPr>
          <p:cNvSpPr/>
          <p:nvPr/>
        </p:nvSpPr>
        <p:spPr>
          <a:xfrm>
            <a:off x="561181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FD4A997-05D0-46A8-AA1A-3F8F7F67CF5B}"/>
              </a:ext>
            </a:extLst>
          </p:cNvPr>
          <p:cNvSpPr/>
          <p:nvPr/>
        </p:nvSpPr>
        <p:spPr>
          <a:xfrm>
            <a:off x="6943725" y="453390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007E40B-5DC4-4972-9E5C-9AAEADDE727E}"/>
              </a:ext>
            </a:extLst>
          </p:cNvPr>
          <p:cNvSpPr/>
          <p:nvPr/>
        </p:nvSpPr>
        <p:spPr>
          <a:xfrm>
            <a:off x="7610475" y="453390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B14C76A-B4C7-41CD-8CEE-230D73129128}"/>
              </a:ext>
            </a:extLst>
          </p:cNvPr>
          <p:cNvSpPr/>
          <p:nvPr/>
        </p:nvSpPr>
        <p:spPr>
          <a:xfrm>
            <a:off x="827722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7233DDE-87F9-40FB-837B-93F6BAE8025F}"/>
              </a:ext>
            </a:extLst>
          </p:cNvPr>
          <p:cNvSpPr/>
          <p:nvPr/>
        </p:nvSpPr>
        <p:spPr>
          <a:xfrm>
            <a:off x="894397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F5CD6D3-885C-4622-9297-DFC1906B5437}"/>
              </a:ext>
            </a:extLst>
          </p:cNvPr>
          <p:cNvSpPr/>
          <p:nvPr/>
        </p:nvSpPr>
        <p:spPr>
          <a:xfrm>
            <a:off x="9610725" y="4532313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B066FF1-FFFD-4CAA-9FC5-389C92A01EF7}"/>
              </a:ext>
            </a:extLst>
          </p:cNvPr>
          <p:cNvSpPr/>
          <p:nvPr/>
        </p:nvSpPr>
        <p:spPr>
          <a:xfrm>
            <a:off x="10275888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E738AF6-7B29-4680-964D-F47FEE07DE2B}"/>
              </a:ext>
            </a:extLst>
          </p:cNvPr>
          <p:cNvSpPr/>
          <p:nvPr/>
        </p:nvSpPr>
        <p:spPr>
          <a:xfrm>
            <a:off x="8943975" y="38719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656081F-BF85-41BF-91A9-1CF22E9C295E}"/>
              </a:ext>
            </a:extLst>
          </p:cNvPr>
          <p:cNvSpPr/>
          <p:nvPr/>
        </p:nvSpPr>
        <p:spPr>
          <a:xfrm>
            <a:off x="9610725" y="3871913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15F717B-7E83-477B-9C9E-DEF5C6FBCF1E}"/>
              </a:ext>
            </a:extLst>
          </p:cNvPr>
          <p:cNvSpPr/>
          <p:nvPr/>
        </p:nvSpPr>
        <p:spPr>
          <a:xfrm>
            <a:off x="10275888" y="38719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B879499-BBBB-408A-B720-56B5DA07D70D}"/>
              </a:ext>
            </a:extLst>
          </p:cNvPr>
          <p:cNvSpPr/>
          <p:nvPr/>
        </p:nvSpPr>
        <p:spPr>
          <a:xfrm>
            <a:off x="8943975" y="3203575"/>
            <a:ext cx="666750" cy="6651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886AD14-CB27-485A-9662-9CD4B5FEBBC6}"/>
              </a:ext>
            </a:extLst>
          </p:cNvPr>
          <p:cNvSpPr/>
          <p:nvPr/>
        </p:nvSpPr>
        <p:spPr>
          <a:xfrm>
            <a:off x="9610725" y="3203575"/>
            <a:ext cx="665163" cy="665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B58C91E-7E4D-4744-AAE5-58395010F832}"/>
              </a:ext>
            </a:extLst>
          </p:cNvPr>
          <p:cNvSpPr/>
          <p:nvPr/>
        </p:nvSpPr>
        <p:spPr>
          <a:xfrm>
            <a:off x="10275888" y="3203575"/>
            <a:ext cx="666750" cy="6651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DE3605E-7C30-42D9-ABAD-54204C9B6EA2}"/>
              </a:ext>
            </a:extLst>
          </p:cNvPr>
          <p:cNvSpPr/>
          <p:nvPr/>
        </p:nvSpPr>
        <p:spPr>
          <a:xfrm>
            <a:off x="1196975" y="543877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09250A4B-A657-49AD-AABE-BC3F25A33C67}"/>
              </a:ext>
            </a:extLst>
          </p:cNvPr>
          <p:cNvSpPr/>
          <p:nvPr/>
        </p:nvSpPr>
        <p:spPr>
          <a:xfrm>
            <a:off x="9853613" y="5438775"/>
            <a:ext cx="188912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65403041-EE88-4028-BDE4-485E4C4D09C6}"/>
              </a:ext>
            </a:extLst>
          </p:cNvPr>
          <p:cNvSpPr/>
          <p:nvPr/>
        </p:nvSpPr>
        <p:spPr>
          <a:xfrm>
            <a:off x="9848850" y="3441700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>
            <a:extLst>
              <a:ext uri="{FF2B5EF4-FFF2-40B4-BE49-F238E27FC236}">
                <a16:creationId xmlns:a16="http://schemas.microsoft.com/office/drawing/2014/main" id="{B6223F43-ECAC-425A-BAF1-4BF3A488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Rubberbanding &amp;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69F56-33E3-4891-A5BE-03042F252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A* generated path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err="1"/>
              <a:t>Rubberband</a:t>
            </a:r>
            <a:endParaRPr lang="en-US" dirty="0"/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srgbClr val="FF0000"/>
                </a:solidFill>
              </a:rPr>
              <a:t>Smooth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A56916-359D-4AB7-9F30-F8DE6C15F937}"/>
              </a:ext>
            </a:extLst>
          </p:cNvPr>
          <p:cNvSpPr/>
          <p:nvPr/>
        </p:nvSpPr>
        <p:spPr>
          <a:xfrm>
            <a:off x="96202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E63FFDD-0A0A-482A-AAE5-5D4CCC233108}"/>
              </a:ext>
            </a:extLst>
          </p:cNvPr>
          <p:cNvSpPr/>
          <p:nvPr/>
        </p:nvSpPr>
        <p:spPr>
          <a:xfrm>
            <a:off x="161290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B0A9EF-7849-479B-A8CA-CAFB5503E967}"/>
              </a:ext>
            </a:extLst>
          </p:cNvPr>
          <p:cNvSpPr/>
          <p:nvPr/>
        </p:nvSpPr>
        <p:spPr>
          <a:xfrm>
            <a:off x="227965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CF79C5-9B70-4EEC-B37D-B156AFA09ED6}"/>
              </a:ext>
            </a:extLst>
          </p:cNvPr>
          <p:cNvSpPr/>
          <p:nvPr/>
        </p:nvSpPr>
        <p:spPr>
          <a:xfrm>
            <a:off x="294640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51BD8A0-AF97-4C79-AC5E-11C86654075E}"/>
              </a:ext>
            </a:extLst>
          </p:cNvPr>
          <p:cNvSpPr/>
          <p:nvPr/>
        </p:nvSpPr>
        <p:spPr>
          <a:xfrm>
            <a:off x="3613150" y="5200650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B7E8A4E-297F-458A-8E6E-5ED95C3E96FE}"/>
              </a:ext>
            </a:extLst>
          </p:cNvPr>
          <p:cNvSpPr/>
          <p:nvPr/>
        </p:nvSpPr>
        <p:spPr>
          <a:xfrm>
            <a:off x="427831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7188E27-058C-41BC-A677-DF82455FCF37}"/>
              </a:ext>
            </a:extLst>
          </p:cNvPr>
          <p:cNvSpPr/>
          <p:nvPr/>
        </p:nvSpPr>
        <p:spPr>
          <a:xfrm>
            <a:off x="6278563" y="5202238"/>
            <a:ext cx="665162" cy="665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9DC977-BEDB-4875-BE91-CC9CB1979733}"/>
              </a:ext>
            </a:extLst>
          </p:cNvPr>
          <p:cNvSpPr/>
          <p:nvPr/>
        </p:nvSpPr>
        <p:spPr>
          <a:xfrm>
            <a:off x="494506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95E7B14-8752-4E9A-A849-1E1B95DDFA04}"/>
              </a:ext>
            </a:extLst>
          </p:cNvPr>
          <p:cNvSpPr/>
          <p:nvPr/>
        </p:nvSpPr>
        <p:spPr>
          <a:xfrm>
            <a:off x="561181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19EAB90-E97A-4D17-A596-250E52DE8FF7}"/>
              </a:ext>
            </a:extLst>
          </p:cNvPr>
          <p:cNvSpPr/>
          <p:nvPr/>
        </p:nvSpPr>
        <p:spPr>
          <a:xfrm>
            <a:off x="6943725" y="5202238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9F001A-23E7-4CC0-B7AA-1607F26B3311}"/>
              </a:ext>
            </a:extLst>
          </p:cNvPr>
          <p:cNvSpPr/>
          <p:nvPr/>
        </p:nvSpPr>
        <p:spPr>
          <a:xfrm>
            <a:off x="7610475" y="5202238"/>
            <a:ext cx="666750" cy="665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21E6F3B-F419-45B1-BA06-561264875041}"/>
              </a:ext>
            </a:extLst>
          </p:cNvPr>
          <p:cNvSpPr/>
          <p:nvPr/>
        </p:nvSpPr>
        <p:spPr>
          <a:xfrm>
            <a:off x="827722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8966E1-3FB6-4F50-A9C9-B1930CBD47C9}"/>
              </a:ext>
            </a:extLst>
          </p:cNvPr>
          <p:cNvSpPr/>
          <p:nvPr/>
        </p:nvSpPr>
        <p:spPr>
          <a:xfrm>
            <a:off x="894397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EE7637E-F8AA-4237-AD71-D83D238F3964}"/>
              </a:ext>
            </a:extLst>
          </p:cNvPr>
          <p:cNvSpPr/>
          <p:nvPr/>
        </p:nvSpPr>
        <p:spPr>
          <a:xfrm>
            <a:off x="9610725" y="5200650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19A0AD1-3F04-49E8-9CBE-25DFC31AC03D}"/>
              </a:ext>
            </a:extLst>
          </p:cNvPr>
          <p:cNvSpPr/>
          <p:nvPr/>
        </p:nvSpPr>
        <p:spPr>
          <a:xfrm>
            <a:off x="10275888" y="520065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F147DA3-7CE5-400B-AB2C-485222A44109}"/>
              </a:ext>
            </a:extLst>
          </p:cNvPr>
          <p:cNvSpPr/>
          <p:nvPr/>
        </p:nvSpPr>
        <p:spPr>
          <a:xfrm>
            <a:off x="96202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850B17A-06D0-4520-827E-8B517CC10B1A}"/>
              </a:ext>
            </a:extLst>
          </p:cNvPr>
          <p:cNvSpPr/>
          <p:nvPr/>
        </p:nvSpPr>
        <p:spPr>
          <a:xfrm>
            <a:off x="161290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E1D3CC4-C659-4597-8277-3DB6EED2E077}"/>
              </a:ext>
            </a:extLst>
          </p:cNvPr>
          <p:cNvSpPr/>
          <p:nvPr/>
        </p:nvSpPr>
        <p:spPr>
          <a:xfrm>
            <a:off x="227965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C941B72-EF6D-4CAE-B6F8-1F0192043B32}"/>
              </a:ext>
            </a:extLst>
          </p:cNvPr>
          <p:cNvSpPr/>
          <p:nvPr/>
        </p:nvSpPr>
        <p:spPr>
          <a:xfrm>
            <a:off x="294640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99092A-57AC-4C65-86E2-4DEE8D64E668}"/>
              </a:ext>
            </a:extLst>
          </p:cNvPr>
          <p:cNvSpPr/>
          <p:nvPr/>
        </p:nvSpPr>
        <p:spPr>
          <a:xfrm>
            <a:off x="3613150" y="4532313"/>
            <a:ext cx="665163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C475BC0-43A0-456F-B261-9F204967868C}"/>
              </a:ext>
            </a:extLst>
          </p:cNvPr>
          <p:cNvSpPr/>
          <p:nvPr/>
        </p:nvSpPr>
        <p:spPr>
          <a:xfrm>
            <a:off x="427831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8814E3F-E49C-4DC3-A241-414D3BDFA29B}"/>
              </a:ext>
            </a:extLst>
          </p:cNvPr>
          <p:cNvSpPr/>
          <p:nvPr/>
        </p:nvSpPr>
        <p:spPr>
          <a:xfrm>
            <a:off x="6278563" y="4533900"/>
            <a:ext cx="665162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511D847-7003-4F40-AC74-7CBA1749F2FE}"/>
              </a:ext>
            </a:extLst>
          </p:cNvPr>
          <p:cNvSpPr/>
          <p:nvPr/>
        </p:nvSpPr>
        <p:spPr>
          <a:xfrm>
            <a:off x="494506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F43B104-B3F7-48AA-ABCE-40D4C53B4A29}"/>
              </a:ext>
            </a:extLst>
          </p:cNvPr>
          <p:cNvSpPr/>
          <p:nvPr/>
        </p:nvSpPr>
        <p:spPr>
          <a:xfrm>
            <a:off x="561181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FE5C3FB-49AC-43DA-A651-DAC30BBC0CAD}"/>
              </a:ext>
            </a:extLst>
          </p:cNvPr>
          <p:cNvSpPr/>
          <p:nvPr/>
        </p:nvSpPr>
        <p:spPr>
          <a:xfrm>
            <a:off x="6943725" y="453390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55B3CC0-7B6C-44DC-8F8A-9EAA9E2791B5}"/>
              </a:ext>
            </a:extLst>
          </p:cNvPr>
          <p:cNvSpPr/>
          <p:nvPr/>
        </p:nvSpPr>
        <p:spPr>
          <a:xfrm>
            <a:off x="7610475" y="453390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F730F1F-AB54-44D1-A226-F0E81FCAC20A}"/>
              </a:ext>
            </a:extLst>
          </p:cNvPr>
          <p:cNvSpPr/>
          <p:nvPr/>
        </p:nvSpPr>
        <p:spPr>
          <a:xfrm>
            <a:off x="827722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273429D-DEB7-4AA3-B47A-B889EFCB77B3}"/>
              </a:ext>
            </a:extLst>
          </p:cNvPr>
          <p:cNvSpPr/>
          <p:nvPr/>
        </p:nvSpPr>
        <p:spPr>
          <a:xfrm>
            <a:off x="894397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4A7FABC-95D8-49E6-AF75-D2B8A0FE4E70}"/>
              </a:ext>
            </a:extLst>
          </p:cNvPr>
          <p:cNvSpPr/>
          <p:nvPr/>
        </p:nvSpPr>
        <p:spPr>
          <a:xfrm>
            <a:off x="9610725" y="4532313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4ADD491-C576-416F-B9D7-EF06D82F6115}"/>
              </a:ext>
            </a:extLst>
          </p:cNvPr>
          <p:cNvSpPr/>
          <p:nvPr/>
        </p:nvSpPr>
        <p:spPr>
          <a:xfrm>
            <a:off x="10275888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1995874-8F79-486B-955A-4E182E0D3BD3}"/>
              </a:ext>
            </a:extLst>
          </p:cNvPr>
          <p:cNvSpPr/>
          <p:nvPr/>
        </p:nvSpPr>
        <p:spPr>
          <a:xfrm>
            <a:off x="8943975" y="38719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267017F-517A-4B75-ADC8-301230958981}"/>
              </a:ext>
            </a:extLst>
          </p:cNvPr>
          <p:cNvSpPr/>
          <p:nvPr/>
        </p:nvSpPr>
        <p:spPr>
          <a:xfrm>
            <a:off x="9610725" y="3871913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4F614CA-94BF-479F-93EE-28534BF4F7EE}"/>
              </a:ext>
            </a:extLst>
          </p:cNvPr>
          <p:cNvSpPr/>
          <p:nvPr/>
        </p:nvSpPr>
        <p:spPr>
          <a:xfrm>
            <a:off x="10275888" y="38719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B871E0E-F26B-4163-A5E4-5BBC3323230E}"/>
              </a:ext>
            </a:extLst>
          </p:cNvPr>
          <p:cNvSpPr/>
          <p:nvPr/>
        </p:nvSpPr>
        <p:spPr>
          <a:xfrm>
            <a:off x="8943975" y="3203575"/>
            <a:ext cx="666750" cy="6651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A8CA093-59E9-4C23-8330-50819EA9D027}"/>
              </a:ext>
            </a:extLst>
          </p:cNvPr>
          <p:cNvSpPr/>
          <p:nvPr/>
        </p:nvSpPr>
        <p:spPr>
          <a:xfrm>
            <a:off x="9610725" y="3203575"/>
            <a:ext cx="665163" cy="665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887246C-D3D1-4C28-8CE9-69E0B43906DF}"/>
              </a:ext>
            </a:extLst>
          </p:cNvPr>
          <p:cNvSpPr/>
          <p:nvPr/>
        </p:nvSpPr>
        <p:spPr>
          <a:xfrm>
            <a:off x="10275888" y="3203575"/>
            <a:ext cx="666750" cy="6651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5051E4B-C26D-4ECD-980F-A987AB099993}"/>
              </a:ext>
            </a:extLst>
          </p:cNvPr>
          <p:cNvSpPr/>
          <p:nvPr/>
        </p:nvSpPr>
        <p:spPr>
          <a:xfrm>
            <a:off x="1196975" y="543877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53CCB6D-60C0-46C6-A1F4-8CC038496E7F}"/>
              </a:ext>
            </a:extLst>
          </p:cNvPr>
          <p:cNvSpPr/>
          <p:nvPr/>
        </p:nvSpPr>
        <p:spPr>
          <a:xfrm>
            <a:off x="9853613" y="5438775"/>
            <a:ext cx="188912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A0B1486-DF3C-4A12-8FC2-7ADDFF28797D}"/>
              </a:ext>
            </a:extLst>
          </p:cNvPr>
          <p:cNvSpPr/>
          <p:nvPr/>
        </p:nvSpPr>
        <p:spPr>
          <a:xfrm>
            <a:off x="9848850" y="3441700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CF00AB2-1059-4E5C-995F-90D6F2AA2813}"/>
              </a:ext>
            </a:extLst>
          </p:cNvPr>
          <p:cNvSpPr/>
          <p:nvPr/>
        </p:nvSpPr>
        <p:spPr>
          <a:xfrm>
            <a:off x="5516563" y="5438775"/>
            <a:ext cx="190500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D3E94E3-5B7C-41CC-835B-44B3AB8EB1EC}"/>
              </a:ext>
            </a:extLst>
          </p:cNvPr>
          <p:cNvSpPr/>
          <p:nvPr/>
        </p:nvSpPr>
        <p:spPr>
          <a:xfrm>
            <a:off x="3343275" y="5438775"/>
            <a:ext cx="190500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5CD5157-2B63-418E-A758-2BA51CE7833F}"/>
              </a:ext>
            </a:extLst>
          </p:cNvPr>
          <p:cNvSpPr/>
          <p:nvPr/>
        </p:nvSpPr>
        <p:spPr>
          <a:xfrm>
            <a:off x="7710488" y="553402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4B166EA-BA9D-4BB6-8C0F-1D4680A51874}"/>
              </a:ext>
            </a:extLst>
          </p:cNvPr>
          <p:cNvSpPr/>
          <p:nvPr/>
        </p:nvSpPr>
        <p:spPr>
          <a:xfrm>
            <a:off x="10629900" y="5194300"/>
            <a:ext cx="190500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7D6313C-4C92-46C7-A981-7A8BFD88E11A}"/>
              </a:ext>
            </a:extLst>
          </p:cNvPr>
          <p:cNvSpPr/>
          <p:nvPr/>
        </p:nvSpPr>
        <p:spPr>
          <a:xfrm>
            <a:off x="10020300" y="410527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819D0ED-EB01-4625-9412-DF975048AB7D}"/>
              </a:ext>
            </a:extLst>
          </p:cNvPr>
          <p:cNvSpPr/>
          <p:nvPr/>
        </p:nvSpPr>
        <p:spPr>
          <a:xfrm>
            <a:off x="10202863" y="4648200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>
            <a:extLst>
              <a:ext uri="{FF2B5EF4-FFF2-40B4-BE49-F238E27FC236}">
                <a16:creationId xmlns:a16="http://schemas.microsoft.com/office/drawing/2014/main" id="{C1D27F88-48BF-4219-8BC7-AE098B8D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Rubberbanding &amp;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14F8C-5388-4809-B642-F87DA310D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A* generated path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err="1"/>
              <a:t>Rubberband</a:t>
            </a:r>
            <a:endParaRPr lang="en-US" dirty="0"/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srgbClr val="FF0000"/>
                </a:solidFill>
              </a:rPr>
              <a:t>Smooth (WRONG)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62B451-71F1-46EA-BA73-7F7DBEFDFAB6}"/>
              </a:ext>
            </a:extLst>
          </p:cNvPr>
          <p:cNvSpPr/>
          <p:nvPr/>
        </p:nvSpPr>
        <p:spPr>
          <a:xfrm>
            <a:off x="96202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B585CF-51BA-481F-823F-5B8619FEBB54}"/>
              </a:ext>
            </a:extLst>
          </p:cNvPr>
          <p:cNvSpPr/>
          <p:nvPr/>
        </p:nvSpPr>
        <p:spPr>
          <a:xfrm>
            <a:off x="161290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168C7B1-EE09-46B9-8091-6D7E77AED992}"/>
              </a:ext>
            </a:extLst>
          </p:cNvPr>
          <p:cNvSpPr/>
          <p:nvPr/>
        </p:nvSpPr>
        <p:spPr>
          <a:xfrm>
            <a:off x="227965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B3D911A-0218-4A11-A8EB-716BDF1BD42A}"/>
              </a:ext>
            </a:extLst>
          </p:cNvPr>
          <p:cNvSpPr/>
          <p:nvPr/>
        </p:nvSpPr>
        <p:spPr>
          <a:xfrm>
            <a:off x="294640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8BB91F3-5D14-4AE3-9F97-70AE677B12A2}"/>
              </a:ext>
            </a:extLst>
          </p:cNvPr>
          <p:cNvSpPr/>
          <p:nvPr/>
        </p:nvSpPr>
        <p:spPr>
          <a:xfrm>
            <a:off x="3613150" y="5200650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D32D6F4-1539-4B17-9F73-280A2748070D}"/>
              </a:ext>
            </a:extLst>
          </p:cNvPr>
          <p:cNvSpPr/>
          <p:nvPr/>
        </p:nvSpPr>
        <p:spPr>
          <a:xfrm>
            <a:off x="427831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2C34A33-D041-4027-B13D-51E04822CF82}"/>
              </a:ext>
            </a:extLst>
          </p:cNvPr>
          <p:cNvSpPr/>
          <p:nvPr/>
        </p:nvSpPr>
        <p:spPr>
          <a:xfrm>
            <a:off x="6278563" y="5202238"/>
            <a:ext cx="665162" cy="665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3790830-9E1B-4566-A846-B8B863D0C87F}"/>
              </a:ext>
            </a:extLst>
          </p:cNvPr>
          <p:cNvSpPr/>
          <p:nvPr/>
        </p:nvSpPr>
        <p:spPr>
          <a:xfrm>
            <a:off x="494506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E7E85BD-F000-4B9D-BFBB-10FC7561E3A0}"/>
              </a:ext>
            </a:extLst>
          </p:cNvPr>
          <p:cNvSpPr/>
          <p:nvPr/>
        </p:nvSpPr>
        <p:spPr>
          <a:xfrm>
            <a:off x="561181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F711F1A-3D17-4489-9F7C-C29492B4613F}"/>
              </a:ext>
            </a:extLst>
          </p:cNvPr>
          <p:cNvSpPr/>
          <p:nvPr/>
        </p:nvSpPr>
        <p:spPr>
          <a:xfrm>
            <a:off x="6943725" y="5202238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846B725-69C9-4AFE-8DB1-539E2C3FDE38}"/>
              </a:ext>
            </a:extLst>
          </p:cNvPr>
          <p:cNvSpPr/>
          <p:nvPr/>
        </p:nvSpPr>
        <p:spPr>
          <a:xfrm>
            <a:off x="7610475" y="5202238"/>
            <a:ext cx="666750" cy="665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5ECCF7-6F33-48B5-8A0F-E55D3E373598}"/>
              </a:ext>
            </a:extLst>
          </p:cNvPr>
          <p:cNvSpPr/>
          <p:nvPr/>
        </p:nvSpPr>
        <p:spPr>
          <a:xfrm>
            <a:off x="827722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695A521-898C-4C1C-BFDC-EE68C11A9A84}"/>
              </a:ext>
            </a:extLst>
          </p:cNvPr>
          <p:cNvSpPr/>
          <p:nvPr/>
        </p:nvSpPr>
        <p:spPr>
          <a:xfrm>
            <a:off x="894397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24FC8A4-BBA8-4F78-9BF7-5D92EBE21BA1}"/>
              </a:ext>
            </a:extLst>
          </p:cNvPr>
          <p:cNvSpPr/>
          <p:nvPr/>
        </p:nvSpPr>
        <p:spPr>
          <a:xfrm>
            <a:off x="9610725" y="5200650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39D703-86C3-488B-B1F2-B18FD3E3031F}"/>
              </a:ext>
            </a:extLst>
          </p:cNvPr>
          <p:cNvSpPr/>
          <p:nvPr/>
        </p:nvSpPr>
        <p:spPr>
          <a:xfrm>
            <a:off x="10275888" y="520065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0DD3182-5F08-4B2E-B81B-DD67E44FC289}"/>
              </a:ext>
            </a:extLst>
          </p:cNvPr>
          <p:cNvSpPr/>
          <p:nvPr/>
        </p:nvSpPr>
        <p:spPr>
          <a:xfrm>
            <a:off x="96202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10F841B-26F4-4326-8C1C-47DEC0EA1DA4}"/>
              </a:ext>
            </a:extLst>
          </p:cNvPr>
          <p:cNvSpPr/>
          <p:nvPr/>
        </p:nvSpPr>
        <p:spPr>
          <a:xfrm>
            <a:off x="161290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8CF116-A043-45D1-A6D3-BD76410B6BE9}"/>
              </a:ext>
            </a:extLst>
          </p:cNvPr>
          <p:cNvSpPr/>
          <p:nvPr/>
        </p:nvSpPr>
        <p:spPr>
          <a:xfrm>
            <a:off x="227965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DBFFF66-384F-4F74-A247-BC7E259169F0}"/>
              </a:ext>
            </a:extLst>
          </p:cNvPr>
          <p:cNvSpPr/>
          <p:nvPr/>
        </p:nvSpPr>
        <p:spPr>
          <a:xfrm>
            <a:off x="294640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0465145-514C-4C11-8C8D-1797C84657ED}"/>
              </a:ext>
            </a:extLst>
          </p:cNvPr>
          <p:cNvSpPr/>
          <p:nvPr/>
        </p:nvSpPr>
        <p:spPr>
          <a:xfrm>
            <a:off x="3613150" y="4532313"/>
            <a:ext cx="665163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371C15D-E3F2-40DD-8013-5C3DBA107F45}"/>
              </a:ext>
            </a:extLst>
          </p:cNvPr>
          <p:cNvSpPr/>
          <p:nvPr/>
        </p:nvSpPr>
        <p:spPr>
          <a:xfrm>
            <a:off x="427831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3A3ED7-BFEE-4A20-8C9B-86AC1EFD036B}"/>
              </a:ext>
            </a:extLst>
          </p:cNvPr>
          <p:cNvSpPr/>
          <p:nvPr/>
        </p:nvSpPr>
        <p:spPr>
          <a:xfrm>
            <a:off x="6278563" y="4533900"/>
            <a:ext cx="665162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17221B6-17A3-43D1-BF0E-BCCB849A8BAD}"/>
              </a:ext>
            </a:extLst>
          </p:cNvPr>
          <p:cNvSpPr/>
          <p:nvPr/>
        </p:nvSpPr>
        <p:spPr>
          <a:xfrm>
            <a:off x="494506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0A7E2F5-B4E9-4B87-9FBD-D88F6CFB7849}"/>
              </a:ext>
            </a:extLst>
          </p:cNvPr>
          <p:cNvSpPr/>
          <p:nvPr/>
        </p:nvSpPr>
        <p:spPr>
          <a:xfrm>
            <a:off x="561181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37E5EE-70BB-4290-AD16-55E84C69C699}"/>
              </a:ext>
            </a:extLst>
          </p:cNvPr>
          <p:cNvSpPr/>
          <p:nvPr/>
        </p:nvSpPr>
        <p:spPr>
          <a:xfrm>
            <a:off x="6943725" y="453390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9A215B5-4270-44EE-9A90-C0564649A676}"/>
              </a:ext>
            </a:extLst>
          </p:cNvPr>
          <p:cNvSpPr/>
          <p:nvPr/>
        </p:nvSpPr>
        <p:spPr>
          <a:xfrm>
            <a:off x="7610475" y="453390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BFF8986-5B7B-418B-9A75-D3B95EC5B55F}"/>
              </a:ext>
            </a:extLst>
          </p:cNvPr>
          <p:cNvSpPr/>
          <p:nvPr/>
        </p:nvSpPr>
        <p:spPr>
          <a:xfrm>
            <a:off x="827722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5D2996D-6019-44B1-85E3-5264BF8BF46F}"/>
              </a:ext>
            </a:extLst>
          </p:cNvPr>
          <p:cNvSpPr/>
          <p:nvPr/>
        </p:nvSpPr>
        <p:spPr>
          <a:xfrm>
            <a:off x="894397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C46909-73FE-4377-804E-BD5F34CF683D}"/>
              </a:ext>
            </a:extLst>
          </p:cNvPr>
          <p:cNvSpPr/>
          <p:nvPr/>
        </p:nvSpPr>
        <p:spPr>
          <a:xfrm>
            <a:off x="9610725" y="4532313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146E97C-7DCC-4ED5-B441-F473DC5D6AD6}"/>
              </a:ext>
            </a:extLst>
          </p:cNvPr>
          <p:cNvSpPr/>
          <p:nvPr/>
        </p:nvSpPr>
        <p:spPr>
          <a:xfrm>
            <a:off x="10275888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0EC8360-F626-4DCA-BCE6-A79A586FC6D9}"/>
              </a:ext>
            </a:extLst>
          </p:cNvPr>
          <p:cNvSpPr/>
          <p:nvPr/>
        </p:nvSpPr>
        <p:spPr>
          <a:xfrm>
            <a:off x="8943975" y="38719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01DA125-2694-44CD-BE20-8126F3774E0F}"/>
              </a:ext>
            </a:extLst>
          </p:cNvPr>
          <p:cNvSpPr/>
          <p:nvPr/>
        </p:nvSpPr>
        <p:spPr>
          <a:xfrm>
            <a:off x="9610725" y="3871913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6AE63DC-BEDA-4868-B740-667F23626ACA}"/>
              </a:ext>
            </a:extLst>
          </p:cNvPr>
          <p:cNvSpPr/>
          <p:nvPr/>
        </p:nvSpPr>
        <p:spPr>
          <a:xfrm>
            <a:off x="10275888" y="38719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500C4B9-0B39-43CF-8ADE-311B68F010C4}"/>
              </a:ext>
            </a:extLst>
          </p:cNvPr>
          <p:cNvSpPr/>
          <p:nvPr/>
        </p:nvSpPr>
        <p:spPr>
          <a:xfrm>
            <a:off x="8943975" y="3203575"/>
            <a:ext cx="666750" cy="6651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EE35EC-F04C-44EC-8057-8DF66DD7844C}"/>
              </a:ext>
            </a:extLst>
          </p:cNvPr>
          <p:cNvSpPr/>
          <p:nvPr/>
        </p:nvSpPr>
        <p:spPr>
          <a:xfrm>
            <a:off x="9610725" y="3203575"/>
            <a:ext cx="665163" cy="665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147FA17-1CE7-4F32-811D-9276C49EA0A5}"/>
              </a:ext>
            </a:extLst>
          </p:cNvPr>
          <p:cNvSpPr/>
          <p:nvPr/>
        </p:nvSpPr>
        <p:spPr>
          <a:xfrm>
            <a:off x="10275888" y="3203575"/>
            <a:ext cx="666750" cy="6651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CB25941-7C74-4543-BF7B-3CE333FE4FB0}"/>
              </a:ext>
            </a:extLst>
          </p:cNvPr>
          <p:cNvSpPr/>
          <p:nvPr/>
        </p:nvSpPr>
        <p:spPr>
          <a:xfrm>
            <a:off x="1196975" y="543877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99BEAB6C-70B8-49F2-96A7-4C498D4F0B74}"/>
              </a:ext>
            </a:extLst>
          </p:cNvPr>
          <p:cNvSpPr/>
          <p:nvPr/>
        </p:nvSpPr>
        <p:spPr>
          <a:xfrm>
            <a:off x="9853613" y="5438775"/>
            <a:ext cx="188912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434E8BAB-0D98-4A86-9047-31CA4699C962}"/>
              </a:ext>
            </a:extLst>
          </p:cNvPr>
          <p:cNvSpPr/>
          <p:nvPr/>
        </p:nvSpPr>
        <p:spPr>
          <a:xfrm>
            <a:off x="9848850" y="3441700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3949014-3122-4A53-B6A1-E6E962BC5470}"/>
              </a:ext>
            </a:extLst>
          </p:cNvPr>
          <p:cNvSpPr/>
          <p:nvPr/>
        </p:nvSpPr>
        <p:spPr>
          <a:xfrm>
            <a:off x="5516563" y="5438775"/>
            <a:ext cx="190500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3340BED-A385-4867-B736-BCA1F9E9E208}"/>
              </a:ext>
            </a:extLst>
          </p:cNvPr>
          <p:cNvSpPr/>
          <p:nvPr/>
        </p:nvSpPr>
        <p:spPr>
          <a:xfrm>
            <a:off x="3343275" y="5438775"/>
            <a:ext cx="190500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E715C4F-8899-4AE0-97D6-CDD748CB74FA}"/>
              </a:ext>
            </a:extLst>
          </p:cNvPr>
          <p:cNvSpPr/>
          <p:nvPr/>
        </p:nvSpPr>
        <p:spPr>
          <a:xfrm>
            <a:off x="7710488" y="553402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C30E81D-D060-4EE6-B834-3A39ACB622F1}"/>
              </a:ext>
            </a:extLst>
          </p:cNvPr>
          <p:cNvSpPr/>
          <p:nvPr/>
        </p:nvSpPr>
        <p:spPr>
          <a:xfrm>
            <a:off x="10629900" y="5194300"/>
            <a:ext cx="190500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2E89EFD-9E61-49DD-B4D6-6688C32B50A5}"/>
              </a:ext>
            </a:extLst>
          </p:cNvPr>
          <p:cNvSpPr/>
          <p:nvPr/>
        </p:nvSpPr>
        <p:spPr>
          <a:xfrm>
            <a:off x="10020300" y="410527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21918B2-4826-472E-861D-BFA288A704EE}"/>
              </a:ext>
            </a:extLst>
          </p:cNvPr>
          <p:cNvSpPr/>
          <p:nvPr/>
        </p:nvSpPr>
        <p:spPr>
          <a:xfrm>
            <a:off x="10202863" y="4648200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1">
            <a:extLst>
              <a:ext uri="{FF2B5EF4-FFF2-40B4-BE49-F238E27FC236}">
                <a16:creationId xmlns:a16="http://schemas.microsoft.com/office/drawing/2014/main" id="{FC39200A-CBE0-4C61-8751-AEBC688CE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Rubberbanding &amp; Smoothing</a:t>
            </a:r>
          </a:p>
        </p:txBody>
      </p:sp>
      <p:sp>
        <p:nvSpPr>
          <p:cNvPr id="122883" name="Content Placeholder 2">
            <a:extLst>
              <a:ext uri="{FF2B5EF4-FFF2-40B4-BE49-F238E27FC236}">
                <a16:creationId xmlns:a16="http://schemas.microsoft.com/office/drawing/2014/main" id="{A8054C95-FA1A-413C-9012-0522AD403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dirty="0"/>
              <a:t>A* generated path</a:t>
            </a:r>
          </a:p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dirty="0" err="1"/>
              <a:t>Rubberband</a:t>
            </a:r>
            <a:endParaRPr lang="en-US" altLang="en-US" dirty="0"/>
          </a:p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dirty="0">
                <a:solidFill>
                  <a:srgbClr val="0070C0"/>
                </a:solidFill>
              </a:rPr>
              <a:t>Add points back in (when &gt; 1.5 grid squares)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DAAE8C-9F7A-4995-B1A7-2E2DB2A88245}"/>
              </a:ext>
            </a:extLst>
          </p:cNvPr>
          <p:cNvSpPr/>
          <p:nvPr/>
        </p:nvSpPr>
        <p:spPr>
          <a:xfrm>
            <a:off x="96202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3C3781C-6A46-443B-8E09-7B939E9F7D50}"/>
              </a:ext>
            </a:extLst>
          </p:cNvPr>
          <p:cNvSpPr/>
          <p:nvPr/>
        </p:nvSpPr>
        <p:spPr>
          <a:xfrm>
            <a:off x="161290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4E7ADBC-12CB-4BAB-AEC1-7CACD4D59869}"/>
              </a:ext>
            </a:extLst>
          </p:cNvPr>
          <p:cNvSpPr/>
          <p:nvPr/>
        </p:nvSpPr>
        <p:spPr>
          <a:xfrm>
            <a:off x="227965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71BF043-74BF-4704-A14A-A1A2727FA3BE}"/>
              </a:ext>
            </a:extLst>
          </p:cNvPr>
          <p:cNvSpPr/>
          <p:nvPr/>
        </p:nvSpPr>
        <p:spPr>
          <a:xfrm>
            <a:off x="294640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613859-17AB-4EDC-A980-0C57FC4A9F0B}"/>
              </a:ext>
            </a:extLst>
          </p:cNvPr>
          <p:cNvSpPr/>
          <p:nvPr/>
        </p:nvSpPr>
        <p:spPr>
          <a:xfrm>
            <a:off x="3613150" y="5200650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3419765-AFCB-4D64-9A21-531241B585FE}"/>
              </a:ext>
            </a:extLst>
          </p:cNvPr>
          <p:cNvSpPr/>
          <p:nvPr/>
        </p:nvSpPr>
        <p:spPr>
          <a:xfrm>
            <a:off x="427831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3DDF43-779A-4C31-B211-C11F4BBF6D34}"/>
              </a:ext>
            </a:extLst>
          </p:cNvPr>
          <p:cNvSpPr/>
          <p:nvPr/>
        </p:nvSpPr>
        <p:spPr>
          <a:xfrm>
            <a:off x="6278563" y="5202238"/>
            <a:ext cx="665162" cy="665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7D95DB5-EF3C-4364-B275-CB7F4E59402B}"/>
              </a:ext>
            </a:extLst>
          </p:cNvPr>
          <p:cNvSpPr/>
          <p:nvPr/>
        </p:nvSpPr>
        <p:spPr>
          <a:xfrm>
            <a:off x="494506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2BAC930-FFF6-422F-9744-E619D6D33ABF}"/>
              </a:ext>
            </a:extLst>
          </p:cNvPr>
          <p:cNvSpPr/>
          <p:nvPr/>
        </p:nvSpPr>
        <p:spPr>
          <a:xfrm>
            <a:off x="561181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2A20CA2-85B6-4A29-87A9-269A793575E1}"/>
              </a:ext>
            </a:extLst>
          </p:cNvPr>
          <p:cNvSpPr/>
          <p:nvPr/>
        </p:nvSpPr>
        <p:spPr>
          <a:xfrm>
            <a:off x="6943725" y="5202238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7DF249F-8772-4CC0-883F-B30E14E52582}"/>
              </a:ext>
            </a:extLst>
          </p:cNvPr>
          <p:cNvSpPr/>
          <p:nvPr/>
        </p:nvSpPr>
        <p:spPr>
          <a:xfrm>
            <a:off x="7610475" y="5202238"/>
            <a:ext cx="666750" cy="665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9679812-E0DD-419E-A3B7-19ACC5F36BC0}"/>
              </a:ext>
            </a:extLst>
          </p:cNvPr>
          <p:cNvSpPr/>
          <p:nvPr/>
        </p:nvSpPr>
        <p:spPr>
          <a:xfrm>
            <a:off x="827722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4F93609-30C4-4ABC-9A9C-BEC0013B547A}"/>
              </a:ext>
            </a:extLst>
          </p:cNvPr>
          <p:cNvSpPr/>
          <p:nvPr/>
        </p:nvSpPr>
        <p:spPr>
          <a:xfrm>
            <a:off x="894397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B47756-43B3-44A0-B896-9B34EF671D71}"/>
              </a:ext>
            </a:extLst>
          </p:cNvPr>
          <p:cNvSpPr/>
          <p:nvPr/>
        </p:nvSpPr>
        <p:spPr>
          <a:xfrm>
            <a:off x="9610725" y="5200650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F5F447B-37ED-425F-ACD1-23C5C35529A0}"/>
              </a:ext>
            </a:extLst>
          </p:cNvPr>
          <p:cNvSpPr/>
          <p:nvPr/>
        </p:nvSpPr>
        <p:spPr>
          <a:xfrm>
            <a:off x="10275888" y="520065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C90EB5-1ACE-401A-915B-B66B4BDEA4E8}"/>
              </a:ext>
            </a:extLst>
          </p:cNvPr>
          <p:cNvSpPr/>
          <p:nvPr/>
        </p:nvSpPr>
        <p:spPr>
          <a:xfrm>
            <a:off x="96202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F916BDC-DC84-450B-AB64-09375D0B4A2B}"/>
              </a:ext>
            </a:extLst>
          </p:cNvPr>
          <p:cNvSpPr/>
          <p:nvPr/>
        </p:nvSpPr>
        <p:spPr>
          <a:xfrm>
            <a:off x="161290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CC612A2-8A7F-4554-8522-9FF2CBFF67B5}"/>
              </a:ext>
            </a:extLst>
          </p:cNvPr>
          <p:cNvSpPr/>
          <p:nvPr/>
        </p:nvSpPr>
        <p:spPr>
          <a:xfrm>
            <a:off x="227965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0985B73-5373-4072-BD47-289B241B7E25}"/>
              </a:ext>
            </a:extLst>
          </p:cNvPr>
          <p:cNvSpPr/>
          <p:nvPr/>
        </p:nvSpPr>
        <p:spPr>
          <a:xfrm>
            <a:off x="294640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3E6A0F1-35BD-4DC2-839F-0A4A03FE11C2}"/>
              </a:ext>
            </a:extLst>
          </p:cNvPr>
          <p:cNvSpPr/>
          <p:nvPr/>
        </p:nvSpPr>
        <p:spPr>
          <a:xfrm>
            <a:off x="3613150" y="4532313"/>
            <a:ext cx="665163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1152753-4811-478F-8A9F-659BE0391462}"/>
              </a:ext>
            </a:extLst>
          </p:cNvPr>
          <p:cNvSpPr/>
          <p:nvPr/>
        </p:nvSpPr>
        <p:spPr>
          <a:xfrm>
            <a:off x="427831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4E8E8DF-933A-44EE-A720-B566CAA206B2}"/>
              </a:ext>
            </a:extLst>
          </p:cNvPr>
          <p:cNvSpPr/>
          <p:nvPr/>
        </p:nvSpPr>
        <p:spPr>
          <a:xfrm>
            <a:off x="6278563" y="4533900"/>
            <a:ext cx="665162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0D0FE61-A351-439D-82EF-F20339783478}"/>
              </a:ext>
            </a:extLst>
          </p:cNvPr>
          <p:cNvSpPr/>
          <p:nvPr/>
        </p:nvSpPr>
        <p:spPr>
          <a:xfrm>
            <a:off x="494506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CAA34C8-084A-415A-B9D3-DCC5F0DC6FE7}"/>
              </a:ext>
            </a:extLst>
          </p:cNvPr>
          <p:cNvSpPr/>
          <p:nvPr/>
        </p:nvSpPr>
        <p:spPr>
          <a:xfrm>
            <a:off x="561181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5304CB3-0B84-4B95-9416-00B9C3E15CC5}"/>
              </a:ext>
            </a:extLst>
          </p:cNvPr>
          <p:cNvSpPr/>
          <p:nvPr/>
        </p:nvSpPr>
        <p:spPr>
          <a:xfrm>
            <a:off x="6943725" y="453390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4A31035-80D0-4869-9CDA-CA4B48D31CE1}"/>
              </a:ext>
            </a:extLst>
          </p:cNvPr>
          <p:cNvSpPr/>
          <p:nvPr/>
        </p:nvSpPr>
        <p:spPr>
          <a:xfrm>
            <a:off x="7610475" y="453390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64718F9-6147-4287-B53E-A44F3AEB5B0A}"/>
              </a:ext>
            </a:extLst>
          </p:cNvPr>
          <p:cNvSpPr/>
          <p:nvPr/>
        </p:nvSpPr>
        <p:spPr>
          <a:xfrm>
            <a:off x="827722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F2A3061-7503-4183-9916-B64523D332C5}"/>
              </a:ext>
            </a:extLst>
          </p:cNvPr>
          <p:cNvSpPr/>
          <p:nvPr/>
        </p:nvSpPr>
        <p:spPr>
          <a:xfrm>
            <a:off x="894397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13E1A45-F90D-47CC-A03B-DC5086E8303B}"/>
              </a:ext>
            </a:extLst>
          </p:cNvPr>
          <p:cNvSpPr/>
          <p:nvPr/>
        </p:nvSpPr>
        <p:spPr>
          <a:xfrm>
            <a:off x="9610725" y="4532313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15927C0-C26D-43F6-9186-562E5318F5BF}"/>
              </a:ext>
            </a:extLst>
          </p:cNvPr>
          <p:cNvSpPr/>
          <p:nvPr/>
        </p:nvSpPr>
        <p:spPr>
          <a:xfrm>
            <a:off x="10275888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7F491BD-9152-4A81-AC54-1C3074FCBFF6}"/>
              </a:ext>
            </a:extLst>
          </p:cNvPr>
          <p:cNvSpPr/>
          <p:nvPr/>
        </p:nvSpPr>
        <p:spPr>
          <a:xfrm>
            <a:off x="8943975" y="38719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C05B5B3-54E4-4365-B722-03BA8205C2E7}"/>
              </a:ext>
            </a:extLst>
          </p:cNvPr>
          <p:cNvSpPr/>
          <p:nvPr/>
        </p:nvSpPr>
        <p:spPr>
          <a:xfrm>
            <a:off x="9610725" y="3871913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61ADD2A-35D8-4588-A9B8-720135FD6E7D}"/>
              </a:ext>
            </a:extLst>
          </p:cNvPr>
          <p:cNvSpPr/>
          <p:nvPr/>
        </p:nvSpPr>
        <p:spPr>
          <a:xfrm>
            <a:off x="10275888" y="38719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C13F7E6-8CFD-430C-A549-627D252D10C4}"/>
              </a:ext>
            </a:extLst>
          </p:cNvPr>
          <p:cNvSpPr/>
          <p:nvPr/>
        </p:nvSpPr>
        <p:spPr>
          <a:xfrm>
            <a:off x="8943975" y="3203575"/>
            <a:ext cx="666750" cy="6651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E133703-03C1-4AD7-890C-8912DF903AB9}"/>
              </a:ext>
            </a:extLst>
          </p:cNvPr>
          <p:cNvSpPr/>
          <p:nvPr/>
        </p:nvSpPr>
        <p:spPr>
          <a:xfrm>
            <a:off x="9610725" y="3203575"/>
            <a:ext cx="665163" cy="665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CD44746-6C5D-49FF-B4F6-6F42A0AB8EBF}"/>
              </a:ext>
            </a:extLst>
          </p:cNvPr>
          <p:cNvSpPr/>
          <p:nvPr/>
        </p:nvSpPr>
        <p:spPr>
          <a:xfrm>
            <a:off x="10275888" y="3203575"/>
            <a:ext cx="666750" cy="6651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BF45D01-01AE-4EA4-ADD6-08F236085E1A}"/>
              </a:ext>
            </a:extLst>
          </p:cNvPr>
          <p:cNvSpPr/>
          <p:nvPr/>
        </p:nvSpPr>
        <p:spPr>
          <a:xfrm>
            <a:off x="1196975" y="543877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F70ACA65-C543-4BAE-95AB-53A5CF7165A1}"/>
              </a:ext>
            </a:extLst>
          </p:cNvPr>
          <p:cNvSpPr/>
          <p:nvPr/>
        </p:nvSpPr>
        <p:spPr>
          <a:xfrm>
            <a:off x="9853613" y="5438775"/>
            <a:ext cx="188912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B4DF532C-871C-4B86-ABE1-23B00CD12572}"/>
              </a:ext>
            </a:extLst>
          </p:cNvPr>
          <p:cNvSpPr/>
          <p:nvPr/>
        </p:nvSpPr>
        <p:spPr>
          <a:xfrm>
            <a:off x="9848850" y="3441700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2380E07-FF9D-49DF-9E1E-6B9D0A44BD3B}"/>
              </a:ext>
            </a:extLst>
          </p:cNvPr>
          <p:cNvSpPr/>
          <p:nvPr/>
        </p:nvSpPr>
        <p:spPr>
          <a:xfrm>
            <a:off x="5516563" y="5438775"/>
            <a:ext cx="190500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elated image">
            <a:extLst>
              <a:ext uri="{FF2B5EF4-FFF2-40B4-BE49-F238E27FC236}">
                <a16:creationId xmlns:a16="http://schemas.microsoft.com/office/drawing/2014/main" id="{155E8905-91F8-4EED-829C-EC2A70209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72963" cy="919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1">
            <a:extLst>
              <a:ext uri="{FF2B5EF4-FFF2-40B4-BE49-F238E27FC236}">
                <a16:creationId xmlns:a16="http://schemas.microsoft.com/office/drawing/2014/main" id="{AA94E362-F382-4E84-9C2A-E4F50059F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13" y="2006600"/>
            <a:ext cx="10523537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6000">
                <a:solidFill>
                  <a:schemeClr val="bg1"/>
                </a:solidFill>
                <a:latin typeface="Sitka Banner" panose="02000505000000020004" pitchFamily="2" charset="0"/>
              </a:rPr>
              <a:t>THIS SEARCH SPACE REPRESENTATION TYPICALLY HAS THE FEWEST NODES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>
            <a:extLst>
              <a:ext uri="{FF2B5EF4-FFF2-40B4-BE49-F238E27FC236}">
                <a16:creationId xmlns:a16="http://schemas.microsoft.com/office/drawing/2014/main" id="{19E5F44B-16C0-4443-A44F-460C770E9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Rubberbanding &amp; Smoothing</a:t>
            </a:r>
          </a:p>
        </p:txBody>
      </p:sp>
      <p:sp>
        <p:nvSpPr>
          <p:cNvPr id="123907" name="Content Placeholder 2">
            <a:extLst>
              <a:ext uri="{FF2B5EF4-FFF2-40B4-BE49-F238E27FC236}">
                <a16:creationId xmlns:a16="http://schemas.microsoft.com/office/drawing/2014/main" id="{9BD1A6D2-9CF2-4826-9944-8A38AA91F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dirty="0"/>
              <a:t>A* generated path</a:t>
            </a:r>
          </a:p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dirty="0" err="1"/>
              <a:t>Rubberband</a:t>
            </a:r>
            <a:endParaRPr lang="en-US" altLang="en-US" dirty="0"/>
          </a:p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dirty="0">
                <a:solidFill>
                  <a:srgbClr val="0070C0"/>
                </a:solidFill>
              </a:rPr>
              <a:t>Add points back in (when &gt; 1.5 grid squares)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3CC7FF-E8DD-4405-99BD-40CFCDC7AC36}"/>
              </a:ext>
            </a:extLst>
          </p:cNvPr>
          <p:cNvSpPr/>
          <p:nvPr/>
        </p:nvSpPr>
        <p:spPr>
          <a:xfrm>
            <a:off x="96202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323F635-CA3D-4FFB-80A1-005C653B6D75}"/>
              </a:ext>
            </a:extLst>
          </p:cNvPr>
          <p:cNvSpPr/>
          <p:nvPr/>
        </p:nvSpPr>
        <p:spPr>
          <a:xfrm>
            <a:off x="161290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4A84388-6C16-4A9A-A8D2-F2D5F0AB4A7F}"/>
              </a:ext>
            </a:extLst>
          </p:cNvPr>
          <p:cNvSpPr/>
          <p:nvPr/>
        </p:nvSpPr>
        <p:spPr>
          <a:xfrm>
            <a:off x="227965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99B7BA5-54CA-460D-A46C-342540A907BF}"/>
              </a:ext>
            </a:extLst>
          </p:cNvPr>
          <p:cNvSpPr/>
          <p:nvPr/>
        </p:nvSpPr>
        <p:spPr>
          <a:xfrm>
            <a:off x="294640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E60AC9D-CAE3-4C02-B3BC-60918D8AB493}"/>
              </a:ext>
            </a:extLst>
          </p:cNvPr>
          <p:cNvSpPr/>
          <p:nvPr/>
        </p:nvSpPr>
        <p:spPr>
          <a:xfrm>
            <a:off x="3613150" y="5200650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7D92D09-D755-4A52-8C1E-020EC395BAD8}"/>
              </a:ext>
            </a:extLst>
          </p:cNvPr>
          <p:cNvSpPr/>
          <p:nvPr/>
        </p:nvSpPr>
        <p:spPr>
          <a:xfrm>
            <a:off x="427831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54C1C4-59E8-4944-B46E-F4F423EF4167}"/>
              </a:ext>
            </a:extLst>
          </p:cNvPr>
          <p:cNvSpPr/>
          <p:nvPr/>
        </p:nvSpPr>
        <p:spPr>
          <a:xfrm>
            <a:off x="6278563" y="5202238"/>
            <a:ext cx="665162" cy="665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C0C51E9-A894-44F3-A485-F9C3CA01E878}"/>
              </a:ext>
            </a:extLst>
          </p:cNvPr>
          <p:cNvSpPr/>
          <p:nvPr/>
        </p:nvSpPr>
        <p:spPr>
          <a:xfrm>
            <a:off x="494506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4934E4-C3AF-45E6-9E07-44A11840C0B8}"/>
              </a:ext>
            </a:extLst>
          </p:cNvPr>
          <p:cNvSpPr/>
          <p:nvPr/>
        </p:nvSpPr>
        <p:spPr>
          <a:xfrm>
            <a:off x="561181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54CB197-5ED6-4420-AE20-CBA8F89E1EE6}"/>
              </a:ext>
            </a:extLst>
          </p:cNvPr>
          <p:cNvSpPr/>
          <p:nvPr/>
        </p:nvSpPr>
        <p:spPr>
          <a:xfrm>
            <a:off x="6943725" y="5202238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150E92D-562B-4341-9BD8-AAF35089983D}"/>
              </a:ext>
            </a:extLst>
          </p:cNvPr>
          <p:cNvSpPr/>
          <p:nvPr/>
        </p:nvSpPr>
        <p:spPr>
          <a:xfrm>
            <a:off x="7610475" y="5202238"/>
            <a:ext cx="666750" cy="665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6ADDF36-4D8A-4F9D-AC28-C08DD92D6CB8}"/>
              </a:ext>
            </a:extLst>
          </p:cNvPr>
          <p:cNvSpPr/>
          <p:nvPr/>
        </p:nvSpPr>
        <p:spPr>
          <a:xfrm>
            <a:off x="827722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EE6BAF8-9F7D-4ABD-A3E5-E887AD825F4E}"/>
              </a:ext>
            </a:extLst>
          </p:cNvPr>
          <p:cNvSpPr/>
          <p:nvPr/>
        </p:nvSpPr>
        <p:spPr>
          <a:xfrm>
            <a:off x="894397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EC04F5D-7E1C-4BA2-9EC5-E011BD6579BD}"/>
              </a:ext>
            </a:extLst>
          </p:cNvPr>
          <p:cNvSpPr/>
          <p:nvPr/>
        </p:nvSpPr>
        <p:spPr>
          <a:xfrm>
            <a:off x="9610725" y="5200650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98A2FA7-7956-4EF9-85D5-CEDA1255DD3F}"/>
              </a:ext>
            </a:extLst>
          </p:cNvPr>
          <p:cNvSpPr/>
          <p:nvPr/>
        </p:nvSpPr>
        <p:spPr>
          <a:xfrm>
            <a:off x="10275888" y="520065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9CC6883-8EE2-49E7-BFC3-482247B974E1}"/>
              </a:ext>
            </a:extLst>
          </p:cNvPr>
          <p:cNvSpPr/>
          <p:nvPr/>
        </p:nvSpPr>
        <p:spPr>
          <a:xfrm>
            <a:off x="96202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D4887C9-873F-47A1-B9BD-130AC57919C5}"/>
              </a:ext>
            </a:extLst>
          </p:cNvPr>
          <p:cNvSpPr/>
          <p:nvPr/>
        </p:nvSpPr>
        <p:spPr>
          <a:xfrm>
            <a:off x="161290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480005C-53D5-45DC-A439-6DFA04F5EB83}"/>
              </a:ext>
            </a:extLst>
          </p:cNvPr>
          <p:cNvSpPr/>
          <p:nvPr/>
        </p:nvSpPr>
        <p:spPr>
          <a:xfrm>
            <a:off x="227965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B17FD7D-D83D-44CD-9136-D4A75246986B}"/>
              </a:ext>
            </a:extLst>
          </p:cNvPr>
          <p:cNvSpPr/>
          <p:nvPr/>
        </p:nvSpPr>
        <p:spPr>
          <a:xfrm>
            <a:off x="294640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637F1DE-BA42-4923-8834-28A70780F42D}"/>
              </a:ext>
            </a:extLst>
          </p:cNvPr>
          <p:cNvSpPr/>
          <p:nvPr/>
        </p:nvSpPr>
        <p:spPr>
          <a:xfrm>
            <a:off x="3613150" y="4532313"/>
            <a:ext cx="665163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6F0922B-88E7-4796-A7C3-97A952E97FC5}"/>
              </a:ext>
            </a:extLst>
          </p:cNvPr>
          <p:cNvSpPr/>
          <p:nvPr/>
        </p:nvSpPr>
        <p:spPr>
          <a:xfrm>
            <a:off x="427831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9409F41-96AB-4A9F-B2AC-0B0CCB0EB85E}"/>
              </a:ext>
            </a:extLst>
          </p:cNvPr>
          <p:cNvSpPr/>
          <p:nvPr/>
        </p:nvSpPr>
        <p:spPr>
          <a:xfrm>
            <a:off x="6278563" y="4533900"/>
            <a:ext cx="665162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FFFBBEE-AE2F-409B-8BAC-39D1CEB36DBC}"/>
              </a:ext>
            </a:extLst>
          </p:cNvPr>
          <p:cNvSpPr/>
          <p:nvPr/>
        </p:nvSpPr>
        <p:spPr>
          <a:xfrm>
            <a:off x="494506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D93540D-CCB6-4DB3-8DDC-FEC18090B126}"/>
              </a:ext>
            </a:extLst>
          </p:cNvPr>
          <p:cNvSpPr/>
          <p:nvPr/>
        </p:nvSpPr>
        <p:spPr>
          <a:xfrm>
            <a:off x="561181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7C3C12A-06D9-4033-B365-750B26A592CA}"/>
              </a:ext>
            </a:extLst>
          </p:cNvPr>
          <p:cNvSpPr/>
          <p:nvPr/>
        </p:nvSpPr>
        <p:spPr>
          <a:xfrm>
            <a:off x="6943725" y="453390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16AE914-FA49-42DA-BC20-4D842A7A2383}"/>
              </a:ext>
            </a:extLst>
          </p:cNvPr>
          <p:cNvSpPr/>
          <p:nvPr/>
        </p:nvSpPr>
        <p:spPr>
          <a:xfrm>
            <a:off x="7610475" y="453390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08741D3-3015-4798-B32A-70598677821D}"/>
              </a:ext>
            </a:extLst>
          </p:cNvPr>
          <p:cNvSpPr/>
          <p:nvPr/>
        </p:nvSpPr>
        <p:spPr>
          <a:xfrm>
            <a:off x="827722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A08B87-1DE8-41EB-9056-604974C2D6E2}"/>
              </a:ext>
            </a:extLst>
          </p:cNvPr>
          <p:cNvSpPr/>
          <p:nvPr/>
        </p:nvSpPr>
        <p:spPr>
          <a:xfrm>
            <a:off x="894397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1188C99-C5B8-41DF-98FB-8A9504D2B49E}"/>
              </a:ext>
            </a:extLst>
          </p:cNvPr>
          <p:cNvSpPr/>
          <p:nvPr/>
        </p:nvSpPr>
        <p:spPr>
          <a:xfrm>
            <a:off x="9610725" y="4532313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9261C2C-4C1D-45C9-A7B5-1635A39EB5B5}"/>
              </a:ext>
            </a:extLst>
          </p:cNvPr>
          <p:cNvSpPr/>
          <p:nvPr/>
        </p:nvSpPr>
        <p:spPr>
          <a:xfrm>
            <a:off x="10275888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BF71B80-0664-45A5-A22D-4CDB3FA67C93}"/>
              </a:ext>
            </a:extLst>
          </p:cNvPr>
          <p:cNvSpPr/>
          <p:nvPr/>
        </p:nvSpPr>
        <p:spPr>
          <a:xfrm>
            <a:off x="8943975" y="38719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4A8B879-0337-4F6C-B7BC-80A83EA953FC}"/>
              </a:ext>
            </a:extLst>
          </p:cNvPr>
          <p:cNvSpPr/>
          <p:nvPr/>
        </p:nvSpPr>
        <p:spPr>
          <a:xfrm>
            <a:off x="9610725" y="3871913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FA33111-7656-4B65-81E3-17E5675E566F}"/>
              </a:ext>
            </a:extLst>
          </p:cNvPr>
          <p:cNvSpPr/>
          <p:nvPr/>
        </p:nvSpPr>
        <p:spPr>
          <a:xfrm>
            <a:off x="10275888" y="38719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D3D8387-CE57-4F93-AE78-C8D06A8A5704}"/>
              </a:ext>
            </a:extLst>
          </p:cNvPr>
          <p:cNvSpPr/>
          <p:nvPr/>
        </p:nvSpPr>
        <p:spPr>
          <a:xfrm>
            <a:off x="8943975" y="3203575"/>
            <a:ext cx="666750" cy="6651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5ED20D3-D6D7-4FEA-BF20-459808294EB0}"/>
              </a:ext>
            </a:extLst>
          </p:cNvPr>
          <p:cNvSpPr/>
          <p:nvPr/>
        </p:nvSpPr>
        <p:spPr>
          <a:xfrm>
            <a:off x="9610725" y="3203575"/>
            <a:ext cx="665163" cy="665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8B8974B-D797-49DE-8A1F-9F4DAA28290A}"/>
              </a:ext>
            </a:extLst>
          </p:cNvPr>
          <p:cNvSpPr/>
          <p:nvPr/>
        </p:nvSpPr>
        <p:spPr>
          <a:xfrm>
            <a:off x="10275888" y="3203575"/>
            <a:ext cx="666750" cy="6651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4F8A2A1-BE16-4B1C-898B-7E8EBF6EBE69}"/>
              </a:ext>
            </a:extLst>
          </p:cNvPr>
          <p:cNvSpPr/>
          <p:nvPr/>
        </p:nvSpPr>
        <p:spPr>
          <a:xfrm>
            <a:off x="1196975" y="543877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C78315A0-C25B-441C-8631-51B737C8F6C7}"/>
              </a:ext>
            </a:extLst>
          </p:cNvPr>
          <p:cNvSpPr/>
          <p:nvPr/>
        </p:nvSpPr>
        <p:spPr>
          <a:xfrm>
            <a:off x="9853613" y="5438775"/>
            <a:ext cx="188912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C9AE30C2-15A1-4430-B439-5AB0E970D335}"/>
              </a:ext>
            </a:extLst>
          </p:cNvPr>
          <p:cNvSpPr/>
          <p:nvPr/>
        </p:nvSpPr>
        <p:spPr>
          <a:xfrm>
            <a:off x="9848850" y="3441700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BEC8DF5-EEC9-48D4-BFAA-52CC61842257}"/>
              </a:ext>
            </a:extLst>
          </p:cNvPr>
          <p:cNvSpPr/>
          <p:nvPr/>
        </p:nvSpPr>
        <p:spPr>
          <a:xfrm>
            <a:off x="5516563" y="5438775"/>
            <a:ext cx="190500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21F095A-F14E-478C-9F7C-3EFAA81D0DBE}"/>
              </a:ext>
            </a:extLst>
          </p:cNvPr>
          <p:cNvSpPr/>
          <p:nvPr/>
        </p:nvSpPr>
        <p:spPr>
          <a:xfrm>
            <a:off x="3355975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1">
            <a:extLst>
              <a:ext uri="{FF2B5EF4-FFF2-40B4-BE49-F238E27FC236}">
                <a16:creationId xmlns:a16="http://schemas.microsoft.com/office/drawing/2014/main" id="{B8941F0C-A5DC-436B-904D-005372EF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Rubberbanding &amp; Smoothing</a:t>
            </a:r>
          </a:p>
        </p:txBody>
      </p:sp>
      <p:sp>
        <p:nvSpPr>
          <p:cNvPr id="124931" name="Content Placeholder 2">
            <a:extLst>
              <a:ext uri="{FF2B5EF4-FFF2-40B4-BE49-F238E27FC236}">
                <a16:creationId xmlns:a16="http://schemas.microsoft.com/office/drawing/2014/main" id="{B8509B8A-99A6-4A85-B95A-FF0D415AF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dirty="0"/>
              <a:t>A* generated path</a:t>
            </a:r>
          </a:p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dirty="0" err="1"/>
              <a:t>Rubberband</a:t>
            </a:r>
            <a:endParaRPr lang="en-US" altLang="en-US" dirty="0"/>
          </a:p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dirty="0">
                <a:solidFill>
                  <a:srgbClr val="0070C0"/>
                </a:solidFill>
              </a:rPr>
              <a:t>Add points back in (when &gt; 1.5 grid squares)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7BFBC0-FB09-4F22-B3CC-A16CAB3EC8D8}"/>
              </a:ext>
            </a:extLst>
          </p:cNvPr>
          <p:cNvSpPr/>
          <p:nvPr/>
        </p:nvSpPr>
        <p:spPr>
          <a:xfrm>
            <a:off x="96202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816DC28-D111-4ACB-84E4-3AF93740A86D}"/>
              </a:ext>
            </a:extLst>
          </p:cNvPr>
          <p:cNvSpPr/>
          <p:nvPr/>
        </p:nvSpPr>
        <p:spPr>
          <a:xfrm>
            <a:off x="161290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4A6BEF5-66FE-4F7B-870D-03DFAE7A1EE3}"/>
              </a:ext>
            </a:extLst>
          </p:cNvPr>
          <p:cNvSpPr/>
          <p:nvPr/>
        </p:nvSpPr>
        <p:spPr>
          <a:xfrm>
            <a:off x="227965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562EAA5-1F62-47FE-9C43-5DD276A18FC0}"/>
              </a:ext>
            </a:extLst>
          </p:cNvPr>
          <p:cNvSpPr/>
          <p:nvPr/>
        </p:nvSpPr>
        <p:spPr>
          <a:xfrm>
            <a:off x="294640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8E724C9-6173-470D-8C84-440DF54BC29E}"/>
              </a:ext>
            </a:extLst>
          </p:cNvPr>
          <p:cNvSpPr/>
          <p:nvPr/>
        </p:nvSpPr>
        <p:spPr>
          <a:xfrm>
            <a:off x="3613150" y="5200650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BEB96F0-4988-4C5E-B838-539C4C96C29C}"/>
              </a:ext>
            </a:extLst>
          </p:cNvPr>
          <p:cNvSpPr/>
          <p:nvPr/>
        </p:nvSpPr>
        <p:spPr>
          <a:xfrm>
            <a:off x="427831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0D53D3B-F776-4432-87EC-AE97FF57A98F}"/>
              </a:ext>
            </a:extLst>
          </p:cNvPr>
          <p:cNvSpPr/>
          <p:nvPr/>
        </p:nvSpPr>
        <p:spPr>
          <a:xfrm>
            <a:off x="6278563" y="5202238"/>
            <a:ext cx="665162" cy="665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82923C6-6E53-4AF5-AC71-4674C580A6B5}"/>
              </a:ext>
            </a:extLst>
          </p:cNvPr>
          <p:cNvSpPr/>
          <p:nvPr/>
        </p:nvSpPr>
        <p:spPr>
          <a:xfrm>
            <a:off x="494506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4FEECBE-63FA-4440-B727-4F56F3237D64}"/>
              </a:ext>
            </a:extLst>
          </p:cNvPr>
          <p:cNvSpPr/>
          <p:nvPr/>
        </p:nvSpPr>
        <p:spPr>
          <a:xfrm>
            <a:off x="561181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7FD72D1-09F6-4F7F-A68F-B38B1DCAB789}"/>
              </a:ext>
            </a:extLst>
          </p:cNvPr>
          <p:cNvSpPr/>
          <p:nvPr/>
        </p:nvSpPr>
        <p:spPr>
          <a:xfrm>
            <a:off x="6943725" y="5202238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F464AA9-CD0B-459D-814E-A6E6C5E6F228}"/>
              </a:ext>
            </a:extLst>
          </p:cNvPr>
          <p:cNvSpPr/>
          <p:nvPr/>
        </p:nvSpPr>
        <p:spPr>
          <a:xfrm>
            <a:off x="7610475" y="5202238"/>
            <a:ext cx="666750" cy="665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E668BCA-2DCC-4EEB-BEBC-862B1DAC02D7}"/>
              </a:ext>
            </a:extLst>
          </p:cNvPr>
          <p:cNvSpPr/>
          <p:nvPr/>
        </p:nvSpPr>
        <p:spPr>
          <a:xfrm>
            <a:off x="827722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67672D0-8F4F-4E52-82CB-80FE89DC97C4}"/>
              </a:ext>
            </a:extLst>
          </p:cNvPr>
          <p:cNvSpPr/>
          <p:nvPr/>
        </p:nvSpPr>
        <p:spPr>
          <a:xfrm>
            <a:off x="894397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CEF894C-C6AC-44B2-A7D7-AFD07126244D}"/>
              </a:ext>
            </a:extLst>
          </p:cNvPr>
          <p:cNvSpPr/>
          <p:nvPr/>
        </p:nvSpPr>
        <p:spPr>
          <a:xfrm>
            <a:off x="9610725" y="5200650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7895068-7F5B-4C58-9AF6-C2DE37E0C7E2}"/>
              </a:ext>
            </a:extLst>
          </p:cNvPr>
          <p:cNvSpPr/>
          <p:nvPr/>
        </p:nvSpPr>
        <p:spPr>
          <a:xfrm>
            <a:off x="10275888" y="520065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7398456-AB3A-4743-9E20-EBCB4A2BA294}"/>
              </a:ext>
            </a:extLst>
          </p:cNvPr>
          <p:cNvSpPr/>
          <p:nvPr/>
        </p:nvSpPr>
        <p:spPr>
          <a:xfrm>
            <a:off x="96202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0281844-A503-431A-8942-C532F5D013DB}"/>
              </a:ext>
            </a:extLst>
          </p:cNvPr>
          <p:cNvSpPr/>
          <p:nvPr/>
        </p:nvSpPr>
        <p:spPr>
          <a:xfrm>
            <a:off x="161290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CDE3D7-8D4F-4E02-B792-5FBAAC238364}"/>
              </a:ext>
            </a:extLst>
          </p:cNvPr>
          <p:cNvSpPr/>
          <p:nvPr/>
        </p:nvSpPr>
        <p:spPr>
          <a:xfrm>
            <a:off x="227965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E311C65-69D7-46E3-B0CE-ADB57474ECFD}"/>
              </a:ext>
            </a:extLst>
          </p:cNvPr>
          <p:cNvSpPr/>
          <p:nvPr/>
        </p:nvSpPr>
        <p:spPr>
          <a:xfrm>
            <a:off x="294640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FE4B4AF-96D6-4573-9D67-66B5B2E970D8}"/>
              </a:ext>
            </a:extLst>
          </p:cNvPr>
          <p:cNvSpPr/>
          <p:nvPr/>
        </p:nvSpPr>
        <p:spPr>
          <a:xfrm>
            <a:off x="3613150" y="4532313"/>
            <a:ext cx="665163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AAA52AF-EFEE-43B2-97B6-164318AEC83E}"/>
              </a:ext>
            </a:extLst>
          </p:cNvPr>
          <p:cNvSpPr/>
          <p:nvPr/>
        </p:nvSpPr>
        <p:spPr>
          <a:xfrm>
            <a:off x="427831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409E254-2E41-4EAD-A7E0-755D6E6B3A8B}"/>
              </a:ext>
            </a:extLst>
          </p:cNvPr>
          <p:cNvSpPr/>
          <p:nvPr/>
        </p:nvSpPr>
        <p:spPr>
          <a:xfrm>
            <a:off x="6278563" y="4533900"/>
            <a:ext cx="665162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D037536-840A-4947-8535-42F683F0AA42}"/>
              </a:ext>
            </a:extLst>
          </p:cNvPr>
          <p:cNvSpPr/>
          <p:nvPr/>
        </p:nvSpPr>
        <p:spPr>
          <a:xfrm>
            <a:off x="494506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06781A-2554-41D7-B340-47ED66F03EC0}"/>
              </a:ext>
            </a:extLst>
          </p:cNvPr>
          <p:cNvSpPr/>
          <p:nvPr/>
        </p:nvSpPr>
        <p:spPr>
          <a:xfrm>
            <a:off x="561181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0AAF4BB-630B-47C5-9D20-6C436B58D99E}"/>
              </a:ext>
            </a:extLst>
          </p:cNvPr>
          <p:cNvSpPr/>
          <p:nvPr/>
        </p:nvSpPr>
        <p:spPr>
          <a:xfrm>
            <a:off x="6943725" y="453390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4809845-7E41-4138-83F4-B66E5152DA9A}"/>
              </a:ext>
            </a:extLst>
          </p:cNvPr>
          <p:cNvSpPr/>
          <p:nvPr/>
        </p:nvSpPr>
        <p:spPr>
          <a:xfrm>
            <a:off x="7610475" y="453390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FCF8C5C-5079-4F54-9A1E-8572D8296199}"/>
              </a:ext>
            </a:extLst>
          </p:cNvPr>
          <p:cNvSpPr/>
          <p:nvPr/>
        </p:nvSpPr>
        <p:spPr>
          <a:xfrm>
            <a:off x="827722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7C15084-9F09-4871-8E0A-8460A6DAE6BC}"/>
              </a:ext>
            </a:extLst>
          </p:cNvPr>
          <p:cNvSpPr/>
          <p:nvPr/>
        </p:nvSpPr>
        <p:spPr>
          <a:xfrm>
            <a:off x="894397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1BA8BF6-394C-46EE-99D3-73111A921F05}"/>
              </a:ext>
            </a:extLst>
          </p:cNvPr>
          <p:cNvSpPr/>
          <p:nvPr/>
        </p:nvSpPr>
        <p:spPr>
          <a:xfrm>
            <a:off x="9610725" y="4532313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5792F72-ACD5-4AFE-8CC3-DB7AD9DFB368}"/>
              </a:ext>
            </a:extLst>
          </p:cNvPr>
          <p:cNvSpPr/>
          <p:nvPr/>
        </p:nvSpPr>
        <p:spPr>
          <a:xfrm>
            <a:off x="10275888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D787EBF-6702-4DC4-B271-3B0A879588D7}"/>
              </a:ext>
            </a:extLst>
          </p:cNvPr>
          <p:cNvSpPr/>
          <p:nvPr/>
        </p:nvSpPr>
        <p:spPr>
          <a:xfrm>
            <a:off x="8943975" y="38719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0CD11B5-1059-4564-90D8-F840878CC93E}"/>
              </a:ext>
            </a:extLst>
          </p:cNvPr>
          <p:cNvSpPr/>
          <p:nvPr/>
        </p:nvSpPr>
        <p:spPr>
          <a:xfrm>
            <a:off x="9610725" y="3871913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0B3C437-1E1A-4EB4-890D-8F50ED9F98EB}"/>
              </a:ext>
            </a:extLst>
          </p:cNvPr>
          <p:cNvSpPr/>
          <p:nvPr/>
        </p:nvSpPr>
        <p:spPr>
          <a:xfrm>
            <a:off x="10275888" y="38719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EC78EC6-255C-4662-BA50-DE9FEA344435}"/>
              </a:ext>
            </a:extLst>
          </p:cNvPr>
          <p:cNvSpPr/>
          <p:nvPr/>
        </p:nvSpPr>
        <p:spPr>
          <a:xfrm>
            <a:off x="8943975" y="3203575"/>
            <a:ext cx="666750" cy="6651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41477F9-9A98-4C39-BDA1-F1FE3BE3C6ED}"/>
              </a:ext>
            </a:extLst>
          </p:cNvPr>
          <p:cNvSpPr/>
          <p:nvPr/>
        </p:nvSpPr>
        <p:spPr>
          <a:xfrm>
            <a:off x="9610725" y="3203575"/>
            <a:ext cx="665163" cy="665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A0937DA-682C-41EB-8ED7-BACE9CEFA918}"/>
              </a:ext>
            </a:extLst>
          </p:cNvPr>
          <p:cNvSpPr/>
          <p:nvPr/>
        </p:nvSpPr>
        <p:spPr>
          <a:xfrm>
            <a:off x="10275888" y="3203575"/>
            <a:ext cx="666750" cy="6651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9DD3A0-ABC1-4AD7-A6D3-BCCE85667FE0}"/>
              </a:ext>
            </a:extLst>
          </p:cNvPr>
          <p:cNvSpPr/>
          <p:nvPr/>
        </p:nvSpPr>
        <p:spPr>
          <a:xfrm>
            <a:off x="1196975" y="543877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EB922F-ADFF-4F06-AC39-AB488C1CD86C}"/>
              </a:ext>
            </a:extLst>
          </p:cNvPr>
          <p:cNvSpPr/>
          <p:nvPr/>
        </p:nvSpPr>
        <p:spPr>
          <a:xfrm>
            <a:off x="9853613" y="5438775"/>
            <a:ext cx="188912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344E85D7-6130-4A94-BA7C-4B07BBF9E9CB}"/>
              </a:ext>
            </a:extLst>
          </p:cNvPr>
          <p:cNvSpPr/>
          <p:nvPr/>
        </p:nvSpPr>
        <p:spPr>
          <a:xfrm>
            <a:off x="9848850" y="3441700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EA09A4A-8B21-42C0-A4D4-8422D3F9C380}"/>
              </a:ext>
            </a:extLst>
          </p:cNvPr>
          <p:cNvSpPr/>
          <p:nvPr/>
        </p:nvSpPr>
        <p:spPr>
          <a:xfrm>
            <a:off x="5516563" y="5438775"/>
            <a:ext cx="190500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A300695-164A-4DA3-AFE0-30B416FFE795}"/>
              </a:ext>
            </a:extLst>
          </p:cNvPr>
          <p:cNvSpPr/>
          <p:nvPr/>
        </p:nvSpPr>
        <p:spPr>
          <a:xfrm>
            <a:off x="3355975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A92FBFB-E97B-4527-A240-440EB196D12A}"/>
              </a:ext>
            </a:extLst>
          </p:cNvPr>
          <p:cNvSpPr/>
          <p:nvPr/>
        </p:nvSpPr>
        <p:spPr>
          <a:xfrm>
            <a:off x="2279650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>
            <a:extLst>
              <a:ext uri="{FF2B5EF4-FFF2-40B4-BE49-F238E27FC236}">
                <a16:creationId xmlns:a16="http://schemas.microsoft.com/office/drawing/2014/main" id="{6A284880-8E68-4E5E-B17E-AA07E311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Rubberbanding &amp; Smoothing</a:t>
            </a:r>
          </a:p>
        </p:txBody>
      </p:sp>
      <p:sp>
        <p:nvSpPr>
          <p:cNvPr id="125955" name="Content Placeholder 2">
            <a:extLst>
              <a:ext uri="{FF2B5EF4-FFF2-40B4-BE49-F238E27FC236}">
                <a16:creationId xmlns:a16="http://schemas.microsoft.com/office/drawing/2014/main" id="{F0A864F7-B23D-4F02-9ABA-B0A0E1040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dirty="0"/>
              <a:t>A* generated path</a:t>
            </a:r>
          </a:p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dirty="0" err="1"/>
              <a:t>Rubberband</a:t>
            </a:r>
            <a:endParaRPr lang="en-US" altLang="en-US" dirty="0"/>
          </a:p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dirty="0">
                <a:solidFill>
                  <a:srgbClr val="0070C0"/>
                </a:solidFill>
              </a:rPr>
              <a:t>Add points back in (when &gt; 1.5 grid squares)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59783A-4698-4D34-A2EE-C12769488870}"/>
              </a:ext>
            </a:extLst>
          </p:cNvPr>
          <p:cNvSpPr/>
          <p:nvPr/>
        </p:nvSpPr>
        <p:spPr>
          <a:xfrm>
            <a:off x="96202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C65CC74-B826-4891-B021-3F766008A9B3}"/>
              </a:ext>
            </a:extLst>
          </p:cNvPr>
          <p:cNvSpPr/>
          <p:nvPr/>
        </p:nvSpPr>
        <p:spPr>
          <a:xfrm>
            <a:off x="161290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3BADD3-83A8-486F-A441-84052EF85A8D}"/>
              </a:ext>
            </a:extLst>
          </p:cNvPr>
          <p:cNvSpPr/>
          <p:nvPr/>
        </p:nvSpPr>
        <p:spPr>
          <a:xfrm>
            <a:off x="227965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7951CA6-8089-4895-8ACD-6396B014597E}"/>
              </a:ext>
            </a:extLst>
          </p:cNvPr>
          <p:cNvSpPr/>
          <p:nvPr/>
        </p:nvSpPr>
        <p:spPr>
          <a:xfrm>
            <a:off x="294640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69439FA-50FE-401E-97D8-843EC51E6B5F}"/>
              </a:ext>
            </a:extLst>
          </p:cNvPr>
          <p:cNvSpPr/>
          <p:nvPr/>
        </p:nvSpPr>
        <p:spPr>
          <a:xfrm>
            <a:off x="3613150" y="5200650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BBEEDCA-EEC6-455B-80E5-111414662A24}"/>
              </a:ext>
            </a:extLst>
          </p:cNvPr>
          <p:cNvSpPr/>
          <p:nvPr/>
        </p:nvSpPr>
        <p:spPr>
          <a:xfrm>
            <a:off x="427831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1179919-56DB-4BE4-A588-F77344641C58}"/>
              </a:ext>
            </a:extLst>
          </p:cNvPr>
          <p:cNvSpPr/>
          <p:nvPr/>
        </p:nvSpPr>
        <p:spPr>
          <a:xfrm>
            <a:off x="6278563" y="5202238"/>
            <a:ext cx="665162" cy="665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97DFE77-2CED-4DBA-A318-097CB4FA4B81}"/>
              </a:ext>
            </a:extLst>
          </p:cNvPr>
          <p:cNvSpPr/>
          <p:nvPr/>
        </p:nvSpPr>
        <p:spPr>
          <a:xfrm>
            <a:off x="494506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6F9CEBE-0A0C-4AB2-9FD0-E16FEC6B8DB6}"/>
              </a:ext>
            </a:extLst>
          </p:cNvPr>
          <p:cNvSpPr/>
          <p:nvPr/>
        </p:nvSpPr>
        <p:spPr>
          <a:xfrm>
            <a:off x="561181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6D6A38C-190C-4077-9D0F-4AF68D75D5A5}"/>
              </a:ext>
            </a:extLst>
          </p:cNvPr>
          <p:cNvSpPr/>
          <p:nvPr/>
        </p:nvSpPr>
        <p:spPr>
          <a:xfrm>
            <a:off x="6943725" y="5202238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E9DA04E-4DC7-496D-A194-A8E568614DA7}"/>
              </a:ext>
            </a:extLst>
          </p:cNvPr>
          <p:cNvSpPr/>
          <p:nvPr/>
        </p:nvSpPr>
        <p:spPr>
          <a:xfrm>
            <a:off x="7610475" y="5202238"/>
            <a:ext cx="666750" cy="665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DC1D472-063A-4FFC-B877-EAD3DB30F28F}"/>
              </a:ext>
            </a:extLst>
          </p:cNvPr>
          <p:cNvSpPr/>
          <p:nvPr/>
        </p:nvSpPr>
        <p:spPr>
          <a:xfrm>
            <a:off x="827722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649C0B6-2D2F-473C-A0F7-491EA07EA410}"/>
              </a:ext>
            </a:extLst>
          </p:cNvPr>
          <p:cNvSpPr/>
          <p:nvPr/>
        </p:nvSpPr>
        <p:spPr>
          <a:xfrm>
            <a:off x="894397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64093DF-5141-4E96-9917-3862EFF73B28}"/>
              </a:ext>
            </a:extLst>
          </p:cNvPr>
          <p:cNvSpPr/>
          <p:nvPr/>
        </p:nvSpPr>
        <p:spPr>
          <a:xfrm>
            <a:off x="9610725" y="5200650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BD61580-1085-4829-A5CD-3564D540708C}"/>
              </a:ext>
            </a:extLst>
          </p:cNvPr>
          <p:cNvSpPr/>
          <p:nvPr/>
        </p:nvSpPr>
        <p:spPr>
          <a:xfrm>
            <a:off x="10275888" y="520065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36692FC-DEF6-4E77-A2A3-027C05AECA11}"/>
              </a:ext>
            </a:extLst>
          </p:cNvPr>
          <p:cNvSpPr/>
          <p:nvPr/>
        </p:nvSpPr>
        <p:spPr>
          <a:xfrm>
            <a:off x="96202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BC64265-EC9F-4D23-8C2F-8C89623DA34C}"/>
              </a:ext>
            </a:extLst>
          </p:cNvPr>
          <p:cNvSpPr/>
          <p:nvPr/>
        </p:nvSpPr>
        <p:spPr>
          <a:xfrm>
            <a:off x="161290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3FA2685-58E0-427D-96F0-2F3DD06CD252}"/>
              </a:ext>
            </a:extLst>
          </p:cNvPr>
          <p:cNvSpPr/>
          <p:nvPr/>
        </p:nvSpPr>
        <p:spPr>
          <a:xfrm>
            <a:off x="227965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061AA07-EF96-40BB-BA46-AC0CB2374079}"/>
              </a:ext>
            </a:extLst>
          </p:cNvPr>
          <p:cNvSpPr/>
          <p:nvPr/>
        </p:nvSpPr>
        <p:spPr>
          <a:xfrm>
            <a:off x="294640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9F6D09-11CD-4081-A356-AC3C6D85C76F}"/>
              </a:ext>
            </a:extLst>
          </p:cNvPr>
          <p:cNvSpPr/>
          <p:nvPr/>
        </p:nvSpPr>
        <p:spPr>
          <a:xfrm>
            <a:off x="3613150" y="4532313"/>
            <a:ext cx="665163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555FA69-5A91-42A7-BBC5-2A2F8F2180DD}"/>
              </a:ext>
            </a:extLst>
          </p:cNvPr>
          <p:cNvSpPr/>
          <p:nvPr/>
        </p:nvSpPr>
        <p:spPr>
          <a:xfrm>
            <a:off x="427831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DF80400-5537-45F7-AED9-41C4495EE782}"/>
              </a:ext>
            </a:extLst>
          </p:cNvPr>
          <p:cNvSpPr/>
          <p:nvPr/>
        </p:nvSpPr>
        <p:spPr>
          <a:xfrm>
            <a:off x="6278563" y="4533900"/>
            <a:ext cx="665162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F349E38-FAEA-40E0-BD37-075A0AE47A14}"/>
              </a:ext>
            </a:extLst>
          </p:cNvPr>
          <p:cNvSpPr/>
          <p:nvPr/>
        </p:nvSpPr>
        <p:spPr>
          <a:xfrm>
            <a:off x="494506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36275BA-A79D-4C77-99F7-424DF9743AC1}"/>
              </a:ext>
            </a:extLst>
          </p:cNvPr>
          <p:cNvSpPr/>
          <p:nvPr/>
        </p:nvSpPr>
        <p:spPr>
          <a:xfrm>
            <a:off x="561181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B02539E-550D-478B-9091-7177D0DD323C}"/>
              </a:ext>
            </a:extLst>
          </p:cNvPr>
          <p:cNvSpPr/>
          <p:nvPr/>
        </p:nvSpPr>
        <p:spPr>
          <a:xfrm>
            <a:off x="6943725" y="453390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698B42E-1D2A-4819-A40F-81808EFA932E}"/>
              </a:ext>
            </a:extLst>
          </p:cNvPr>
          <p:cNvSpPr/>
          <p:nvPr/>
        </p:nvSpPr>
        <p:spPr>
          <a:xfrm>
            <a:off x="7610475" y="453390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8287FC3-8C80-4B50-9536-59555ABC6AD1}"/>
              </a:ext>
            </a:extLst>
          </p:cNvPr>
          <p:cNvSpPr/>
          <p:nvPr/>
        </p:nvSpPr>
        <p:spPr>
          <a:xfrm>
            <a:off x="827722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C1B61C4-3E43-4B5F-9F23-8DB7FE6FAC77}"/>
              </a:ext>
            </a:extLst>
          </p:cNvPr>
          <p:cNvSpPr/>
          <p:nvPr/>
        </p:nvSpPr>
        <p:spPr>
          <a:xfrm>
            <a:off x="894397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FF3978A-DEDC-4BF2-9D68-AD0ABEEF2166}"/>
              </a:ext>
            </a:extLst>
          </p:cNvPr>
          <p:cNvSpPr/>
          <p:nvPr/>
        </p:nvSpPr>
        <p:spPr>
          <a:xfrm>
            <a:off x="9610725" y="4532313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7A3AEA-73FE-4EAC-AC47-5D1CB88FD351}"/>
              </a:ext>
            </a:extLst>
          </p:cNvPr>
          <p:cNvSpPr/>
          <p:nvPr/>
        </p:nvSpPr>
        <p:spPr>
          <a:xfrm>
            <a:off x="10275888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BCA85DE-6DB2-4B92-9911-A7EFF444A9A5}"/>
              </a:ext>
            </a:extLst>
          </p:cNvPr>
          <p:cNvSpPr/>
          <p:nvPr/>
        </p:nvSpPr>
        <p:spPr>
          <a:xfrm>
            <a:off x="8943975" y="38719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E73A54A-6D45-4DEF-82DA-F21AF1E8C0BB}"/>
              </a:ext>
            </a:extLst>
          </p:cNvPr>
          <p:cNvSpPr/>
          <p:nvPr/>
        </p:nvSpPr>
        <p:spPr>
          <a:xfrm>
            <a:off x="9610725" y="3871913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9F4F3F2-B496-4975-AB1C-1275ECBB1454}"/>
              </a:ext>
            </a:extLst>
          </p:cNvPr>
          <p:cNvSpPr/>
          <p:nvPr/>
        </p:nvSpPr>
        <p:spPr>
          <a:xfrm>
            <a:off x="10275888" y="38719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3F9ECF9-B463-4190-B85C-7B8AB8B3CFD2}"/>
              </a:ext>
            </a:extLst>
          </p:cNvPr>
          <p:cNvSpPr/>
          <p:nvPr/>
        </p:nvSpPr>
        <p:spPr>
          <a:xfrm>
            <a:off x="8943975" y="3203575"/>
            <a:ext cx="666750" cy="6651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1EA4A66-8DCA-412F-9944-D897186E03BA}"/>
              </a:ext>
            </a:extLst>
          </p:cNvPr>
          <p:cNvSpPr/>
          <p:nvPr/>
        </p:nvSpPr>
        <p:spPr>
          <a:xfrm>
            <a:off x="9610725" y="3203575"/>
            <a:ext cx="665163" cy="665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FC8BFE7-C7A8-41A6-ABB8-E577106BCC80}"/>
              </a:ext>
            </a:extLst>
          </p:cNvPr>
          <p:cNvSpPr/>
          <p:nvPr/>
        </p:nvSpPr>
        <p:spPr>
          <a:xfrm>
            <a:off x="10275888" y="3203575"/>
            <a:ext cx="666750" cy="6651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5BA97C4-F326-4EDF-BAD5-6D4F71AE795E}"/>
              </a:ext>
            </a:extLst>
          </p:cNvPr>
          <p:cNvSpPr/>
          <p:nvPr/>
        </p:nvSpPr>
        <p:spPr>
          <a:xfrm>
            <a:off x="1196975" y="543877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B142910A-935B-404C-92DC-F1921D4D65C1}"/>
              </a:ext>
            </a:extLst>
          </p:cNvPr>
          <p:cNvSpPr/>
          <p:nvPr/>
        </p:nvSpPr>
        <p:spPr>
          <a:xfrm>
            <a:off x="9853613" y="5438775"/>
            <a:ext cx="188912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20651D1E-90E5-4EED-9702-9908C91B0D13}"/>
              </a:ext>
            </a:extLst>
          </p:cNvPr>
          <p:cNvSpPr/>
          <p:nvPr/>
        </p:nvSpPr>
        <p:spPr>
          <a:xfrm>
            <a:off x="9848850" y="3441700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DFCAE36-CAB9-4F15-8980-22966DD82988}"/>
              </a:ext>
            </a:extLst>
          </p:cNvPr>
          <p:cNvSpPr/>
          <p:nvPr/>
        </p:nvSpPr>
        <p:spPr>
          <a:xfrm>
            <a:off x="5516563" y="5438775"/>
            <a:ext cx="190500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0899133-2005-4B18-A36E-515811E4EBEA}"/>
              </a:ext>
            </a:extLst>
          </p:cNvPr>
          <p:cNvSpPr/>
          <p:nvPr/>
        </p:nvSpPr>
        <p:spPr>
          <a:xfrm>
            <a:off x="3355975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198AC14-6863-4B77-A667-06D96693F9EF}"/>
              </a:ext>
            </a:extLst>
          </p:cNvPr>
          <p:cNvSpPr/>
          <p:nvPr/>
        </p:nvSpPr>
        <p:spPr>
          <a:xfrm>
            <a:off x="2279650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4F4B191-956C-4157-BAD4-2FF291E6025D}"/>
              </a:ext>
            </a:extLst>
          </p:cNvPr>
          <p:cNvSpPr/>
          <p:nvPr/>
        </p:nvSpPr>
        <p:spPr>
          <a:xfrm>
            <a:off x="1744663" y="5438775"/>
            <a:ext cx="188912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1">
            <a:extLst>
              <a:ext uri="{FF2B5EF4-FFF2-40B4-BE49-F238E27FC236}">
                <a16:creationId xmlns:a16="http://schemas.microsoft.com/office/drawing/2014/main" id="{E7728DC9-984D-4D2E-BD5C-974F7CEC7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Rubberbanding &amp; Smoothing</a:t>
            </a:r>
          </a:p>
        </p:txBody>
      </p:sp>
      <p:sp>
        <p:nvSpPr>
          <p:cNvPr id="126979" name="Content Placeholder 2">
            <a:extLst>
              <a:ext uri="{FF2B5EF4-FFF2-40B4-BE49-F238E27FC236}">
                <a16:creationId xmlns:a16="http://schemas.microsoft.com/office/drawing/2014/main" id="{CA35365F-3599-45A0-A663-88CAE5E5E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dirty="0"/>
              <a:t>A* generated path</a:t>
            </a:r>
          </a:p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dirty="0" err="1"/>
              <a:t>Rubberband</a:t>
            </a:r>
            <a:endParaRPr lang="en-US" altLang="en-US" dirty="0"/>
          </a:p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dirty="0">
                <a:solidFill>
                  <a:srgbClr val="0070C0"/>
                </a:solidFill>
              </a:rPr>
              <a:t>Add points back in (when &gt; 1.5 grid squares)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6B3FD4-CECF-45B7-8C8B-47350C83FDEE}"/>
              </a:ext>
            </a:extLst>
          </p:cNvPr>
          <p:cNvSpPr/>
          <p:nvPr/>
        </p:nvSpPr>
        <p:spPr>
          <a:xfrm>
            <a:off x="96202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6B0897-7FB5-4E16-8298-4EEEE8674C54}"/>
              </a:ext>
            </a:extLst>
          </p:cNvPr>
          <p:cNvSpPr/>
          <p:nvPr/>
        </p:nvSpPr>
        <p:spPr>
          <a:xfrm>
            <a:off x="161290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318FD67-1CBA-4925-BE1B-408350D38870}"/>
              </a:ext>
            </a:extLst>
          </p:cNvPr>
          <p:cNvSpPr/>
          <p:nvPr/>
        </p:nvSpPr>
        <p:spPr>
          <a:xfrm>
            <a:off x="227965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C756D86-528D-461A-8574-6A53453839E7}"/>
              </a:ext>
            </a:extLst>
          </p:cNvPr>
          <p:cNvSpPr/>
          <p:nvPr/>
        </p:nvSpPr>
        <p:spPr>
          <a:xfrm>
            <a:off x="294640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78C2352-AB2A-4F14-B18E-7D68A3A2ED25}"/>
              </a:ext>
            </a:extLst>
          </p:cNvPr>
          <p:cNvSpPr/>
          <p:nvPr/>
        </p:nvSpPr>
        <p:spPr>
          <a:xfrm>
            <a:off x="3613150" y="5200650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7E966D9-2469-45D4-A5A6-0B521445A0E3}"/>
              </a:ext>
            </a:extLst>
          </p:cNvPr>
          <p:cNvSpPr/>
          <p:nvPr/>
        </p:nvSpPr>
        <p:spPr>
          <a:xfrm>
            <a:off x="427831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455B5C6-788B-4B12-B894-D11946C39F0F}"/>
              </a:ext>
            </a:extLst>
          </p:cNvPr>
          <p:cNvSpPr/>
          <p:nvPr/>
        </p:nvSpPr>
        <p:spPr>
          <a:xfrm>
            <a:off x="6278563" y="5202238"/>
            <a:ext cx="665162" cy="665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5A9D595-322C-49C0-BBEF-8667CB073659}"/>
              </a:ext>
            </a:extLst>
          </p:cNvPr>
          <p:cNvSpPr/>
          <p:nvPr/>
        </p:nvSpPr>
        <p:spPr>
          <a:xfrm>
            <a:off x="494506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027533D-D7BF-442F-90B3-86C0B684C2FA}"/>
              </a:ext>
            </a:extLst>
          </p:cNvPr>
          <p:cNvSpPr/>
          <p:nvPr/>
        </p:nvSpPr>
        <p:spPr>
          <a:xfrm>
            <a:off x="561181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7B6BA5C-6E41-4070-A0E9-53076D62CB0F}"/>
              </a:ext>
            </a:extLst>
          </p:cNvPr>
          <p:cNvSpPr/>
          <p:nvPr/>
        </p:nvSpPr>
        <p:spPr>
          <a:xfrm>
            <a:off x="6943725" y="5202238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A27BB72-3420-4673-8F8E-E85BF7D304C6}"/>
              </a:ext>
            </a:extLst>
          </p:cNvPr>
          <p:cNvSpPr/>
          <p:nvPr/>
        </p:nvSpPr>
        <p:spPr>
          <a:xfrm>
            <a:off x="7610475" y="5202238"/>
            <a:ext cx="666750" cy="665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7FD7878-D2AA-4D52-ACA1-632D08CAD337}"/>
              </a:ext>
            </a:extLst>
          </p:cNvPr>
          <p:cNvSpPr/>
          <p:nvPr/>
        </p:nvSpPr>
        <p:spPr>
          <a:xfrm>
            <a:off x="827722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F24020E-CA43-46D1-9544-46CA7CAE6BF7}"/>
              </a:ext>
            </a:extLst>
          </p:cNvPr>
          <p:cNvSpPr/>
          <p:nvPr/>
        </p:nvSpPr>
        <p:spPr>
          <a:xfrm>
            <a:off x="894397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0673A0F-5F22-4A66-AA25-0E0B7DBF1190}"/>
              </a:ext>
            </a:extLst>
          </p:cNvPr>
          <p:cNvSpPr/>
          <p:nvPr/>
        </p:nvSpPr>
        <p:spPr>
          <a:xfrm>
            <a:off x="9610725" y="5200650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B478196-96D0-45E9-9021-91F7EF7C783C}"/>
              </a:ext>
            </a:extLst>
          </p:cNvPr>
          <p:cNvSpPr/>
          <p:nvPr/>
        </p:nvSpPr>
        <p:spPr>
          <a:xfrm>
            <a:off x="10275888" y="520065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A10478A-A9D0-4D41-87F7-017038B18F98}"/>
              </a:ext>
            </a:extLst>
          </p:cNvPr>
          <p:cNvSpPr/>
          <p:nvPr/>
        </p:nvSpPr>
        <p:spPr>
          <a:xfrm>
            <a:off x="96202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AA8D85A-4DE7-4985-ADDF-0019FA987BA1}"/>
              </a:ext>
            </a:extLst>
          </p:cNvPr>
          <p:cNvSpPr/>
          <p:nvPr/>
        </p:nvSpPr>
        <p:spPr>
          <a:xfrm>
            <a:off x="161290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DE99493-C5D9-4808-8F2C-17F8CD0FD035}"/>
              </a:ext>
            </a:extLst>
          </p:cNvPr>
          <p:cNvSpPr/>
          <p:nvPr/>
        </p:nvSpPr>
        <p:spPr>
          <a:xfrm>
            <a:off x="227965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B37656F-E240-4CF9-A148-F41E242277C4}"/>
              </a:ext>
            </a:extLst>
          </p:cNvPr>
          <p:cNvSpPr/>
          <p:nvPr/>
        </p:nvSpPr>
        <p:spPr>
          <a:xfrm>
            <a:off x="294640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989BDBB-5137-4D31-81A4-35984EC7762F}"/>
              </a:ext>
            </a:extLst>
          </p:cNvPr>
          <p:cNvSpPr/>
          <p:nvPr/>
        </p:nvSpPr>
        <p:spPr>
          <a:xfrm>
            <a:off x="3613150" y="4532313"/>
            <a:ext cx="665163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E750660-4F53-40F0-9643-6321C57CF378}"/>
              </a:ext>
            </a:extLst>
          </p:cNvPr>
          <p:cNvSpPr/>
          <p:nvPr/>
        </p:nvSpPr>
        <p:spPr>
          <a:xfrm>
            <a:off x="427831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E112A2C-322C-43D1-8C46-C6C76CA4ABD4}"/>
              </a:ext>
            </a:extLst>
          </p:cNvPr>
          <p:cNvSpPr/>
          <p:nvPr/>
        </p:nvSpPr>
        <p:spPr>
          <a:xfrm>
            <a:off x="6278563" y="4533900"/>
            <a:ext cx="665162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933580C-1487-4CF2-9F1A-252FBFE04863}"/>
              </a:ext>
            </a:extLst>
          </p:cNvPr>
          <p:cNvSpPr/>
          <p:nvPr/>
        </p:nvSpPr>
        <p:spPr>
          <a:xfrm>
            <a:off x="494506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474C7ED-C1E3-439D-B13D-4D885ACCB068}"/>
              </a:ext>
            </a:extLst>
          </p:cNvPr>
          <p:cNvSpPr/>
          <p:nvPr/>
        </p:nvSpPr>
        <p:spPr>
          <a:xfrm>
            <a:off x="561181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B1DC580-A060-451F-AA21-52A13BD2295F}"/>
              </a:ext>
            </a:extLst>
          </p:cNvPr>
          <p:cNvSpPr/>
          <p:nvPr/>
        </p:nvSpPr>
        <p:spPr>
          <a:xfrm>
            <a:off x="6943725" y="453390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56981BA-EDE4-4F89-B325-1E70F2242546}"/>
              </a:ext>
            </a:extLst>
          </p:cNvPr>
          <p:cNvSpPr/>
          <p:nvPr/>
        </p:nvSpPr>
        <p:spPr>
          <a:xfrm>
            <a:off x="7610475" y="453390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92B7D26-7C94-4359-BB37-96DBCD46E784}"/>
              </a:ext>
            </a:extLst>
          </p:cNvPr>
          <p:cNvSpPr/>
          <p:nvPr/>
        </p:nvSpPr>
        <p:spPr>
          <a:xfrm>
            <a:off x="827722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76FAC98-6318-46C2-9F18-16F9A4192772}"/>
              </a:ext>
            </a:extLst>
          </p:cNvPr>
          <p:cNvSpPr/>
          <p:nvPr/>
        </p:nvSpPr>
        <p:spPr>
          <a:xfrm>
            <a:off x="894397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D7213C5-E0B0-438E-99C8-A4A24BEEA5FD}"/>
              </a:ext>
            </a:extLst>
          </p:cNvPr>
          <p:cNvSpPr/>
          <p:nvPr/>
        </p:nvSpPr>
        <p:spPr>
          <a:xfrm>
            <a:off x="9610725" y="4532313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9E5A468-AF21-485D-9592-D5B59D54F3A0}"/>
              </a:ext>
            </a:extLst>
          </p:cNvPr>
          <p:cNvSpPr/>
          <p:nvPr/>
        </p:nvSpPr>
        <p:spPr>
          <a:xfrm>
            <a:off x="10275888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FFC0019-D7C5-420D-AEA2-1CDD8C3E0446}"/>
              </a:ext>
            </a:extLst>
          </p:cNvPr>
          <p:cNvSpPr/>
          <p:nvPr/>
        </p:nvSpPr>
        <p:spPr>
          <a:xfrm>
            <a:off x="8943975" y="38719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18903CC-BAC4-4957-815D-6EE28B716808}"/>
              </a:ext>
            </a:extLst>
          </p:cNvPr>
          <p:cNvSpPr/>
          <p:nvPr/>
        </p:nvSpPr>
        <p:spPr>
          <a:xfrm>
            <a:off x="9610725" y="3871913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4E12722-8706-4CC4-A4F8-A559D831F526}"/>
              </a:ext>
            </a:extLst>
          </p:cNvPr>
          <p:cNvSpPr/>
          <p:nvPr/>
        </p:nvSpPr>
        <p:spPr>
          <a:xfrm>
            <a:off x="10275888" y="38719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45E2298-BD1B-46C3-BB99-FAC457F18487}"/>
              </a:ext>
            </a:extLst>
          </p:cNvPr>
          <p:cNvSpPr/>
          <p:nvPr/>
        </p:nvSpPr>
        <p:spPr>
          <a:xfrm>
            <a:off x="8943975" y="3203575"/>
            <a:ext cx="666750" cy="6651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EB2645B-EB76-40A9-9F11-2D5D235F6223}"/>
              </a:ext>
            </a:extLst>
          </p:cNvPr>
          <p:cNvSpPr/>
          <p:nvPr/>
        </p:nvSpPr>
        <p:spPr>
          <a:xfrm>
            <a:off x="9610725" y="3203575"/>
            <a:ext cx="665163" cy="665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5CD9BBC-D5A6-4A7C-9BB1-B24A81BACE2B}"/>
              </a:ext>
            </a:extLst>
          </p:cNvPr>
          <p:cNvSpPr/>
          <p:nvPr/>
        </p:nvSpPr>
        <p:spPr>
          <a:xfrm>
            <a:off x="10275888" y="3203575"/>
            <a:ext cx="666750" cy="6651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F8234D0-953C-474C-A385-9AB65F3FC251}"/>
              </a:ext>
            </a:extLst>
          </p:cNvPr>
          <p:cNvSpPr/>
          <p:nvPr/>
        </p:nvSpPr>
        <p:spPr>
          <a:xfrm>
            <a:off x="1196975" y="543877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CA225929-258C-43D0-80D9-74CACC5AB1CD}"/>
              </a:ext>
            </a:extLst>
          </p:cNvPr>
          <p:cNvSpPr/>
          <p:nvPr/>
        </p:nvSpPr>
        <p:spPr>
          <a:xfrm>
            <a:off x="9853613" y="5438775"/>
            <a:ext cx="188912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923C2876-022E-4C7D-935E-4BAD14A70F9B}"/>
              </a:ext>
            </a:extLst>
          </p:cNvPr>
          <p:cNvSpPr/>
          <p:nvPr/>
        </p:nvSpPr>
        <p:spPr>
          <a:xfrm>
            <a:off x="9848850" y="3441700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7B4D2AA-5CB0-42A4-817F-220FD0C24563}"/>
              </a:ext>
            </a:extLst>
          </p:cNvPr>
          <p:cNvSpPr/>
          <p:nvPr/>
        </p:nvSpPr>
        <p:spPr>
          <a:xfrm>
            <a:off x="9848850" y="4437063"/>
            <a:ext cx="188913" cy="1905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E35F89B-7A82-4D9A-99F1-AE513E45EE3D}"/>
              </a:ext>
            </a:extLst>
          </p:cNvPr>
          <p:cNvSpPr/>
          <p:nvPr/>
        </p:nvSpPr>
        <p:spPr>
          <a:xfrm>
            <a:off x="5516563" y="5438775"/>
            <a:ext cx="190500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7946422-AB85-442E-84D2-CB292442B3B6}"/>
              </a:ext>
            </a:extLst>
          </p:cNvPr>
          <p:cNvSpPr/>
          <p:nvPr/>
        </p:nvSpPr>
        <p:spPr>
          <a:xfrm>
            <a:off x="3355975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6AE9B88-1568-4091-9CD1-612573991090}"/>
              </a:ext>
            </a:extLst>
          </p:cNvPr>
          <p:cNvSpPr/>
          <p:nvPr/>
        </p:nvSpPr>
        <p:spPr>
          <a:xfrm>
            <a:off x="7680325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780AD86-B78B-46D9-BD87-9FF6C505F3FA}"/>
              </a:ext>
            </a:extLst>
          </p:cNvPr>
          <p:cNvSpPr/>
          <p:nvPr/>
        </p:nvSpPr>
        <p:spPr>
          <a:xfrm>
            <a:off x="2279650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E1AD1F12-7970-458B-A69E-38F7922DFD50}"/>
              </a:ext>
            </a:extLst>
          </p:cNvPr>
          <p:cNvSpPr/>
          <p:nvPr/>
        </p:nvSpPr>
        <p:spPr>
          <a:xfrm>
            <a:off x="1744663" y="5438775"/>
            <a:ext cx="188912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DC1CF17-0943-4E5B-AC73-44DDF2CC25BE}"/>
              </a:ext>
            </a:extLst>
          </p:cNvPr>
          <p:cNvSpPr/>
          <p:nvPr/>
        </p:nvSpPr>
        <p:spPr>
          <a:xfrm>
            <a:off x="2816225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3B7D8A9-4CB6-4CBA-8082-51B45E8F6CD4}"/>
              </a:ext>
            </a:extLst>
          </p:cNvPr>
          <p:cNvSpPr/>
          <p:nvPr/>
        </p:nvSpPr>
        <p:spPr>
          <a:xfrm>
            <a:off x="4403725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BB3A94A-A384-4576-A06B-35388C767D61}"/>
              </a:ext>
            </a:extLst>
          </p:cNvPr>
          <p:cNvSpPr/>
          <p:nvPr/>
        </p:nvSpPr>
        <p:spPr>
          <a:xfrm>
            <a:off x="3895725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6988002-4EB2-40A3-9638-0ACA286FA8D8}"/>
              </a:ext>
            </a:extLst>
          </p:cNvPr>
          <p:cNvSpPr/>
          <p:nvPr/>
        </p:nvSpPr>
        <p:spPr>
          <a:xfrm>
            <a:off x="4957763" y="5438775"/>
            <a:ext cx="188912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C535418-CA02-4FB5-98B3-982A4741168D}"/>
              </a:ext>
            </a:extLst>
          </p:cNvPr>
          <p:cNvSpPr/>
          <p:nvPr/>
        </p:nvSpPr>
        <p:spPr>
          <a:xfrm>
            <a:off x="6564313" y="5438775"/>
            <a:ext cx="188912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1252FA1-61BB-469D-854B-1A6D8057AC14}"/>
              </a:ext>
            </a:extLst>
          </p:cNvPr>
          <p:cNvSpPr/>
          <p:nvPr/>
        </p:nvSpPr>
        <p:spPr>
          <a:xfrm>
            <a:off x="8755063" y="5438775"/>
            <a:ext cx="188912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15B9AD37-06E7-4B5F-B514-48342942410B}"/>
              </a:ext>
            </a:extLst>
          </p:cNvPr>
          <p:cNvSpPr/>
          <p:nvPr/>
        </p:nvSpPr>
        <p:spPr>
          <a:xfrm>
            <a:off x="6051550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FC3A6E3-EBBA-4655-8A38-522D248D099C}"/>
              </a:ext>
            </a:extLst>
          </p:cNvPr>
          <p:cNvSpPr/>
          <p:nvPr/>
        </p:nvSpPr>
        <p:spPr>
          <a:xfrm>
            <a:off x="7115175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43D734F1-4AA6-4B34-A9BA-536641C5A5C7}"/>
              </a:ext>
            </a:extLst>
          </p:cNvPr>
          <p:cNvSpPr/>
          <p:nvPr/>
        </p:nvSpPr>
        <p:spPr>
          <a:xfrm>
            <a:off x="8221663" y="5438775"/>
            <a:ext cx="188912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C0EF2F2-AE77-4000-90E8-E19C4730095D}"/>
              </a:ext>
            </a:extLst>
          </p:cNvPr>
          <p:cNvSpPr/>
          <p:nvPr/>
        </p:nvSpPr>
        <p:spPr>
          <a:xfrm>
            <a:off x="9305925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1">
            <a:extLst>
              <a:ext uri="{FF2B5EF4-FFF2-40B4-BE49-F238E27FC236}">
                <a16:creationId xmlns:a16="http://schemas.microsoft.com/office/drawing/2014/main" id="{2952D791-CDAC-418C-8BA4-FA884CDD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Rubberbanding &amp; Smoothing</a:t>
            </a:r>
          </a:p>
        </p:txBody>
      </p:sp>
      <p:sp>
        <p:nvSpPr>
          <p:cNvPr id="128003" name="Content Placeholder 2">
            <a:extLst>
              <a:ext uri="{FF2B5EF4-FFF2-40B4-BE49-F238E27FC236}">
                <a16:creationId xmlns:a16="http://schemas.microsoft.com/office/drawing/2014/main" id="{F5B5A3A5-0FCB-4FE7-9432-AAD6637F3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dirty="0"/>
              <a:t>A* generated path</a:t>
            </a:r>
          </a:p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dirty="0" err="1"/>
              <a:t>Rubberband</a:t>
            </a:r>
            <a:endParaRPr lang="en-US" altLang="en-US" dirty="0"/>
          </a:p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dirty="0"/>
              <a:t>Add points back in (when &gt; 1.5 grid squares)</a:t>
            </a:r>
          </a:p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dirty="0">
                <a:solidFill>
                  <a:srgbClr val="0070C0"/>
                </a:solidFill>
              </a:rPr>
              <a:t>Smooth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34BB9-FDBB-4486-9093-0BE9B5860F3C}"/>
              </a:ext>
            </a:extLst>
          </p:cNvPr>
          <p:cNvSpPr/>
          <p:nvPr/>
        </p:nvSpPr>
        <p:spPr>
          <a:xfrm>
            <a:off x="96202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D1C0F47-FB86-4C52-AACD-E6418BEC56E7}"/>
              </a:ext>
            </a:extLst>
          </p:cNvPr>
          <p:cNvSpPr/>
          <p:nvPr/>
        </p:nvSpPr>
        <p:spPr>
          <a:xfrm>
            <a:off x="161290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465438E-B6E3-4BCC-B9F9-32B97C3BA3E6}"/>
              </a:ext>
            </a:extLst>
          </p:cNvPr>
          <p:cNvSpPr/>
          <p:nvPr/>
        </p:nvSpPr>
        <p:spPr>
          <a:xfrm>
            <a:off x="227965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4C1EEB4-97E1-4E43-BC7A-976D26481FC4}"/>
              </a:ext>
            </a:extLst>
          </p:cNvPr>
          <p:cNvSpPr/>
          <p:nvPr/>
        </p:nvSpPr>
        <p:spPr>
          <a:xfrm>
            <a:off x="294640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88699AF-18DA-4E4D-8FA3-159D33DC9C3B}"/>
              </a:ext>
            </a:extLst>
          </p:cNvPr>
          <p:cNvSpPr/>
          <p:nvPr/>
        </p:nvSpPr>
        <p:spPr>
          <a:xfrm>
            <a:off x="3613150" y="5200650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A4127E8-BB5E-49DF-932A-A04BDB30FCDA}"/>
              </a:ext>
            </a:extLst>
          </p:cNvPr>
          <p:cNvSpPr/>
          <p:nvPr/>
        </p:nvSpPr>
        <p:spPr>
          <a:xfrm>
            <a:off x="427831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1BF660B-7978-4F66-85AC-FB2FC2A86815}"/>
              </a:ext>
            </a:extLst>
          </p:cNvPr>
          <p:cNvSpPr/>
          <p:nvPr/>
        </p:nvSpPr>
        <p:spPr>
          <a:xfrm>
            <a:off x="6278563" y="5202238"/>
            <a:ext cx="665162" cy="665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58B5852-4E1B-4584-ACA6-4F7AD7AC3262}"/>
              </a:ext>
            </a:extLst>
          </p:cNvPr>
          <p:cNvSpPr/>
          <p:nvPr/>
        </p:nvSpPr>
        <p:spPr>
          <a:xfrm>
            <a:off x="494506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E586D0-714A-45DA-88EA-D0FA2177D52F}"/>
              </a:ext>
            </a:extLst>
          </p:cNvPr>
          <p:cNvSpPr/>
          <p:nvPr/>
        </p:nvSpPr>
        <p:spPr>
          <a:xfrm>
            <a:off x="561181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BC69C0-ECE6-4DBC-BB87-7B99847CB9A1}"/>
              </a:ext>
            </a:extLst>
          </p:cNvPr>
          <p:cNvSpPr/>
          <p:nvPr/>
        </p:nvSpPr>
        <p:spPr>
          <a:xfrm>
            <a:off x="6943725" y="5202238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0ED124C-7F5B-4D0B-9FA1-EF9C87549423}"/>
              </a:ext>
            </a:extLst>
          </p:cNvPr>
          <p:cNvSpPr/>
          <p:nvPr/>
        </p:nvSpPr>
        <p:spPr>
          <a:xfrm>
            <a:off x="7610475" y="5202238"/>
            <a:ext cx="666750" cy="665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755706-F75E-4E98-BB33-EA8C89C4CF6F}"/>
              </a:ext>
            </a:extLst>
          </p:cNvPr>
          <p:cNvSpPr/>
          <p:nvPr/>
        </p:nvSpPr>
        <p:spPr>
          <a:xfrm>
            <a:off x="827722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0C068AE-BE57-4EA3-B82C-BFBB3A7E9458}"/>
              </a:ext>
            </a:extLst>
          </p:cNvPr>
          <p:cNvSpPr/>
          <p:nvPr/>
        </p:nvSpPr>
        <p:spPr>
          <a:xfrm>
            <a:off x="894397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C47C551-0378-48A1-A033-B5106CEDC645}"/>
              </a:ext>
            </a:extLst>
          </p:cNvPr>
          <p:cNvSpPr/>
          <p:nvPr/>
        </p:nvSpPr>
        <p:spPr>
          <a:xfrm>
            <a:off x="9610725" y="5200650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E09263C-6EC9-47A6-9165-79784F357228}"/>
              </a:ext>
            </a:extLst>
          </p:cNvPr>
          <p:cNvSpPr/>
          <p:nvPr/>
        </p:nvSpPr>
        <p:spPr>
          <a:xfrm>
            <a:off x="10275888" y="520065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4A0ED1-4631-42D2-963F-4822C069D970}"/>
              </a:ext>
            </a:extLst>
          </p:cNvPr>
          <p:cNvSpPr/>
          <p:nvPr/>
        </p:nvSpPr>
        <p:spPr>
          <a:xfrm>
            <a:off x="96202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2789DA3-C02F-4293-8C96-B3B4513591B8}"/>
              </a:ext>
            </a:extLst>
          </p:cNvPr>
          <p:cNvSpPr/>
          <p:nvPr/>
        </p:nvSpPr>
        <p:spPr>
          <a:xfrm>
            <a:off x="161290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E9E88E8-B4A6-4C6E-8655-F247F00DD711}"/>
              </a:ext>
            </a:extLst>
          </p:cNvPr>
          <p:cNvSpPr/>
          <p:nvPr/>
        </p:nvSpPr>
        <p:spPr>
          <a:xfrm>
            <a:off x="227965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70C5824-17D9-4D74-AFA3-E335A039FFD6}"/>
              </a:ext>
            </a:extLst>
          </p:cNvPr>
          <p:cNvSpPr/>
          <p:nvPr/>
        </p:nvSpPr>
        <p:spPr>
          <a:xfrm>
            <a:off x="294640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32658D-8F92-40F0-A139-5901B6F95449}"/>
              </a:ext>
            </a:extLst>
          </p:cNvPr>
          <p:cNvSpPr/>
          <p:nvPr/>
        </p:nvSpPr>
        <p:spPr>
          <a:xfrm>
            <a:off x="3613150" y="4532313"/>
            <a:ext cx="665163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515D172-7F23-44D7-991A-C81A2679A157}"/>
              </a:ext>
            </a:extLst>
          </p:cNvPr>
          <p:cNvSpPr/>
          <p:nvPr/>
        </p:nvSpPr>
        <p:spPr>
          <a:xfrm>
            <a:off x="427831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18BDDE2-1D9D-4C0E-A74F-62A56AE151BE}"/>
              </a:ext>
            </a:extLst>
          </p:cNvPr>
          <p:cNvSpPr/>
          <p:nvPr/>
        </p:nvSpPr>
        <p:spPr>
          <a:xfrm>
            <a:off x="6278563" y="4533900"/>
            <a:ext cx="665162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D01C640-DABE-40DA-92BB-8A6D3A198494}"/>
              </a:ext>
            </a:extLst>
          </p:cNvPr>
          <p:cNvSpPr/>
          <p:nvPr/>
        </p:nvSpPr>
        <p:spPr>
          <a:xfrm>
            <a:off x="494506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B6A11AD-796F-473E-890C-E6966593D3AB}"/>
              </a:ext>
            </a:extLst>
          </p:cNvPr>
          <p:cNvSpPr/>
          <p:nvPr/>
        </p:nvSpPr>
        <p:spPr>
          <a:xfrm>
            <a:off x="561181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882CB20-4DC4-4D5E-BEAC-B49F99091B9E}"/>
              </a:ext>
            </a:extLst>
          </p:cNvPr>
          <p:cNvSpPr/>
          <p:nvPr/>
        </p:nvSpPr>
        <p:spPr>
          <a:xfrm>
            <a:off x="6943725" y="453390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7E16C76-6E1E-417F-84B0-D115A6ED7377}"/>
              </a:ext>
            </a:extLst>
          </p:cNvPr>
          <p:cNvSpPr/>
          <p:nvPr/>
        </p:nvSpPr>
        <p:spPr>
          <a:xfrm>
            <a:off x="7610475" y="453390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BC8F7FB-5503-46CB-A337-D5D277DEE5F9}"/>
              </a:ext>
            </a:extLst>
          </p:cNvPr>
          <p:cNvSpPr/>
          <p:nvPr/>
        </p:nvSpPr>
        <p:spPr>
          <a:xfrm>
            <a:off x="827722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0FF21DE-A25A-486A-AA09-637948D52BDC}"/>
              </a:ext>
            </a:extLst>
          </p:cNvPr>
          <p:cNvSpPr/>
          <p:nvPr/>
        </p:nvSpPr>
        <p:spPr>
          <a:xfrm>
            <a:off x="894397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7B7539B-8B5F-48F0-A2EB-46D53A4A792E}"/>
              </a:ext>
            </a:extLst>
          </p:cNvPr>
          <p:cNvSpPr/>
          <p:nvPr/>
        </p:nvSpPr>
        <p:spPr>
          <a:xfrm>
            <a:off x="9610725" y="4532313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443F676-F06B-4520-8B5B-2E05D3140039}"/>
              </a:ext>
            </a:extLst>
          </p:cNvPr>
          <p:cNvSpPr/>
          <p:nvPr/>
        </p:nvSpPr>
        <p:spPr>
          <a:xfrm>
            <a:off x="10275888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9D97C3-2618-4A3F-806B-54E4F592EB2F}"/>
              </a:ext>
            </a:extLst>
          </p:cNvPr>
          <p:cNvSpPr/>
          <p:nvPr/>
        </p:nvSpPr>
        <p:spPr>
          <a:xfrm>
            <a:off x="8943975" y="38719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4BFCFBD-B8DA-4DF7-98FE-2FB1E54A0FE1}"/>
              </a:ext>
            </a:extLst>
          </p:cNvPr>
          <p:cNvSpPr/>
          <p:nvPr/>
        </p:nvSpPr>
        <p:spPr>
          <a:xfrm>
            <a:off x="9610725" y="3871913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085FC2D-F0E6-43FE-93FC-FE4DD158329D}"/>
              </a:ext>
            </a:extLst>
          </p:cNvPr>
          <p:cNvSpPr/>
          <p:nvPr/>
        </p:nvSpPr>
        <p:spPr>
          <a:xfrm>
            <a:off x="10275888" y="38719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7D294DB-671F-49B7-A3E2-AA9908748A83}"/>
              </a:ext>
            </a:extLst>
          </p:cNvPr>
          <p:cNvSpPr/>
          <p:nvPr/>
        </p:nvSpPr>
        <p:spPr>
          <a:xfrm>
            <a:off x="8943975" y="3203575"/>
            <a:ext cx="666750" cy="6651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F26D08E-18F1-470F-BD71-C8E6F33EE55E}"/>
              </a:ext>
            </a:extLst>
          </p:cNvPr>
          <p:cNvSpPr/>
          <p:nvPr/>
        </p:nvSpPr>
        <p:spPr>
          <a:xfrm>
            <a:off x="9610725" y="3203575"/>
            <a:ext cx="665163" cy="665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E02A103-00EF-4CB6-AE3C-B1FA5AF2F7F0}"/>
              </a:ext>
            </a:extLst>
          </p:cNvPr>
          <p:cNvSpPr/>
          <p:nvPr/>
        </p:nvSpPr>
        <p:spPr>
          <a:xfrm>
            <a:off x="10275888" y="3203575"/>
            <a:ext cx="666750" cy="6651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0ADA1D7-0247-49DB-AFBA-4BB7FDEC13DF}"/>
              </a:ext>
            </a:extLst>
          </p:cNvPr>
          <p:cNvSpPr/>
          <p:nvPr/>
        </p:nvSpPr>
        <p:spPr>
          <a:xfrm>
            <a:off x="1196975" y="543877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F1552EF6-CC06-41D7-8E55-5C704B3F7749}"/>
              </a:ext>
            </a:extLst>
          </p:cNvPr>
          <p:cNvSpPr/>
          <p:nvPr/>
        </p:nvSpPr>
        <p:spPr>
          <a:xfrm>
            <a:off x="9853613" y="5438775"/>
            <a:ext cx="188912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52BA5B9-69CB-4CA5-9CA0-9E38B769CE1D}"/>
              </a:ext>
            </a:extLst>
          </p:cNvPr>
          <p:cNvSpPr/>
          <p:nvPr/>
        </p:nvSpPr>
        <p:spPr>
          <a:xfrm>
            <a:off x="9848850" y="3441700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9A316CA-81BB-461F-8756-E87A3B2FAC01}"/>
              </a:ext>
            </a:extLst>
          </p:cNvPr>
          <p:cNvSpPr/>
          <p:nvPr/>
        </p:nvSpPr>
        <p:spPr>
          <a:xfrm>
            <a:off x="9848850" y="4437063"/>
            <a:ext cx="188913" cy="1905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846E0C8-4782-4895-9F62-3DC73477E0DD}"/>
              </a:ext>
            </a:extLst>
          </p:cNvPr>
          <p:cNvSpPr/>
          <p:nvPr/>
        </p:nvSpPr>
        <p:spPr>
          <a:xfrm>
            <a:off x="5516563" y="5438775"/>
            <a:ext cx="190500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AC73019-0D56-410F-9646-9B1B0633DAF6}"/>
              </a:ext>
            </a:extLst>
          </p:cNvPr>
          <p:cNvSpPr/>
          <p:nvPr/>
        </p:nvSpPr>
        <p:spPr>
          <a:xfrm>
            <a:off x="3355975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F5D1FEE-4003-4BDB-ABB9-EDFDB6FF8611}"/>
              </a:ext>
            </a:extLst>
          </p:cNvPr>
          <p:cNvSpPr/>
          <p:nvPr/>
        </p:nvSpPr>
        <p:spPr>
          <a:xfrm>
            <a:off x="7680325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FF797A4-CCCD-4A2B-A764-0B6898DF0E1E}"/>
              </a:ext>
            </a:extLst>
          </p:cNvPr>
          <p:cNvSpPr/>
          <p:nvPr/>
        </p:nvSpPr>
        <p:spPr>
          <a:xfrm>
            <a:off x="2279650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EDD86465-0DCC-4149-9CAD-139D1505095A}"/>
              </a:ext>
            </a:extLst>
          </p:cNvPr>
          <p:cNvSpPr/>
          <p:nvPr/>
        </p:nvSpPr>
        <p:spPr>
          <a:xfrm>
            <a:off x="1744663" y="5438775"/>
            <a:ext cx="188912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728A652-D9B3-4352-827F-0109BB3B55CA}"/>
              </a:ext>
            </a:extLst>
          </p:cNvPr>
          <p:cNvSpPr/>
          <p:nvPr/>
        </p:nvSpPr>
        <p:spPr>
          <a:xfrm>
            <a:off x="2816225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5905B62-93BC-4952-A3DE-0A585C0B0B6B}"/>
              </a:ext>
            </a:extLst>
          </p:cNvPr>
          <p:cNvSpPr/>
          <p:nvPr/>
        </p:nvSpPr>
        <p:spPr>
          <a:xfrm>
            <a:off x="4403725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C57B6FD9-DE89-4B0B-BA2F-1EB7212A177D}"/>
              </a:ext>
            </a:extLst>
          </p:cNvPr>
          <p:cNvSpPr/>
          <p:nvPr/>
        </p:nvSpPr>
        <p:spPr>
          <a:xfrm>
            <a:off x="3895725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4DD401C-2EAD-445E-A741-25F5B165BAA1}"/>
              </a:ext>
            </a:extLst>
          </p:cNvPr>
          <p:cNvSpPr/>
          <p:nvPr/>
        </p:nvSpPr>
        <p:spPr>
          <a:xfrm>
            <a:off x="4957763" y="5438775"/>
            <a:ext cx="188912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F1DACE6-3B68-4F92-8A6B-77E678E1486F}"/>
              </a:ext>
            </a:extLst>
          </p:cNvPr>
          <p:cNvSpPr/>
          <p:nvPr/>
        </p:nvSpPr>
        <p:spPr>
          <a:xfrm>
            <a:off x="6564313" y="5438775"/>
            <a:ext cx="188912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60ED76B-8B69-43A9-B9A9-FABC187BFBDD}"/>
              </a:ext>
            </a:extLst>
          </p:cNvPr>
          <p:cNvSpPr/>
          <p:nvPr/>
        </p:nvSpPr>
        <p:spPr>
          <a:xfrm>
            <a:off x="8755063" y="5438775"/>
            <a:ext cx="188912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E29F87C-A9A0-45D1-AF9C-F84F6637F9E0}"/>
              </a:ext>
            </a:extLst>
          </p:cNvPr>
          <p:cNvSpPr/>
          <p:nvPr/>
        </p:nvSpPr>
        <p:spPr>
          <a:xfrm>
            <a:off x="6051550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E3066F5-3648-411D-BD30-F27AF9EB8247}"/>
              </a:ext>
            </a:extLst>
          </p:cNvPr>
          <p:cNvSpPr/>
          <p:nvPr/>
        </p:nvSpPr>
        <p:spPr>
          <a:xfrm>
            <a:off x="7115175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1DE5C91-B557-4E37-A03B-4DA6F4F1672C}"/>
              </a:ext>
            </a:extLst>
          </p:cNvPr>
          <p:cNvSpPr/>
          <p:nvPr/>
        </p:nvSpPr>
        <p:spPr>
          <a:xfrm>
            <a:off x="8221663" y="5438775"/>
            <a:ext cx="188912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6704EF1-5756-49DA-8963-B0E8ED67BD82}"/>
              </a:ext>
            </a:extLst>
          </p:cNvPr>
          <p:cNvSpPr/>
          <p:nvPr/>
        </p:nvSpPr>
        <p:spPr>
          <a:xfrm>
            <a:off x="9305925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>
            <a:extLst>
              <a:ext uri="{FF2B5EF4-FFF2-40B4-BE49-F238E27FC236}">
                <a16:creationId xmlns:a16="http://schemas.microsoft.com/office/drawing/2014/main" id="{6F4D1403-C35A-48CB-9830-8E88CCA02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Rubberbanding &amp; Smoothing</a:t>
            </a:r>
          </a:p>
        </p:txBody>
      </p:sp>
      <p:sp>
        <p:nvSpPr>
          <p:cNvPr id="129027" name="Content Placeholder 2">
            <a:extLst>
              <a:ext uri="{FF2B5EF4-FFF2-40B4-BE49-F238E27FC236}">
                <a16:creationId xmlns:a16="http://schemas.microsoft.com/office/drawing/2014/main" id="{363A240D-0D6C-4C90-AAC8-9AAEFDA29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dirty="0"/>
              <a:t>A* generated path</a:t>
            </a:r>
          </a:p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dirty="0" err="1"/>
              <a:t>Rubberband</a:t>
            </a:r>
            <a:endParaRPr lang="en-US" altLang="en-US" dirty="0"/>
          </a:p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dirty="0"/>
              <a:t>Add points back in (when &gt; 1.5 grid squares)</a:t>
            </a:r>
          </a:p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dirty="0">
                <a:solidFill>
                  <a:srgbClr val="0070C0"/>
                </a:solidFill>
              </a:rPr>
              <a:t>Smooth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1FCBF9-6DD2-4912-9A42-FD5E27793CA5}"/>
              </a:ext>
            </a:extLst>
          </p:cNvPr>
          <p:cNvSpPr/>
          <p:nvPr/>
        </p:nvSpPr>
        <p:spPr>
          <a:xfrm>
            <a:off x="96202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C0A5DB1-625F-40CC-9419-1F7A3779CCDE}"/>
              </a:ext>
            </a:extLst>
          </p:cNvPr>
          <p:cNvSpPr/>
          <p:nvPr/>
        </p:nvSpPr>
        <p:spPr>
          <a:xfrm>
            <a:off x="161290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2D3D9D8-9317-45E0-8752-658D2449222C}"/>
              </a:ext>
            </a:extLst>
          </p:cNvPr>
          <p:cNvSpPr/>
          <p:nvPr/>
        </p:nvSpPr>
        <p:spPr>
          <a:xfrm>
            <a:off x="227965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1621ED1-9765-463A-A682-346B6E5E4D98}"/>
              </a:ext>
            </a:extLst>
          </p:cNvPr>
          <p:cNvSpPr/>
          <p:nvPr/>
        </p:nvSpPr>
        <p:spPr>
          <a:xfrm>
            <a:off x="2946400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8AD59D-C9DA-495E-8D44-1417ACF441AD}"/>
              </a:ext>
            </a:extLst>
          </p:cNvPr>
          <p:cNvSpPr/>
          <p:nvPr/>
        </p:nvSpPr>
        <p:spPr>
          <a:xfrm>
            <a:off x="3613150" y="5200650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F91F348-5CBA-47F5-A20E-B15EFC6CDF36}"/>
              </a:ext>
            </a:extLst>
          </p:cNvPr>
          <p:cNvSpPr/>
          <p:nvPr/>
        </p:nvSpPr>
        <p:spPr>
          <a:xfrm>
            <a:off x="427831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E60B70B-E0F2-4F73-AE66-D0013F7DCF1C}"/>
              </a:ext>
            </a:extLst>
          </p:cNvPr>
          <p:cNvSpPr/>
          <p:nvPr/>
        </p:nvSpPr>
        <p:spPr>
          <a:xfrm>
            <a:off x="6278563" y="5202238"/>
            <a:ext cx="665162" cy="665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46B7DE2-DEA7-45AD-9D90-E1B7FF6F2EFA}"/>
              </a:ext>
            </a:extLst>
          </p:cNvPr>
          <p:cNvSpPr/>
          <p:nvPr/>
        </p:nvSpPr>
        <p:spPr>
          <a:xfrm>
            <a:off x="494506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26308B6-854B-456D-86DD-A6BB99C07F54}"/>
              </a:ext>
            </a:extLst>
          </p:cNvPr>
          <p:cNvSpPr/>
          <p:nvPr/>
        </p:nvSpPr>
        <p:spPr>
          <a:xfrm>
            <a:off x="5611813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45829D8-41A8-4123-BB92-8C36779CEA26}"/>
              </a:ext>
            </a:extLst>
          </p:cNvPr>
          <p:cNvSpPr/>
          <p:nvPr/>
        </p:nvSpPr>
        <p:spPr>
          <a:xfrm>
            <a:off x="6943725" y="5202238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998012E-5945-443D-9FB8-D008CC85E4A1}"/>
              </a:ext>
            </a:extLst>
          </p:cNvPr>
          <p:cNvSpPr/>
          <p:nvPr/>
        </p:nvSpPr>
        <p:spPr>
          <a:xfrm>
            <a:off x="7610475" y="5202238"/>
            <a:ext cx="666750" cy="665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F3A1221-36A6-4E2A-B11E-395DC104B816}"/>
              </a:ext>
            </a:extLst>
          </p:cNvPr>
          <p:cNvSpPr/>
          <p:nvPr/>
        </p:nvSpPr>
        <p:spPr>
          <a:xfrm>
            <a:off x="827722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E22B6A8-2DF4-4098-894F-8408543BADF8}"/>
              </a:ext>
            </a:extLst>
          </p:cNvPr>
          <p:cNvSpPr/>
          <p:nvPr/>
        </p:nvSpPr>
        <p:spPr>
          <a:xfrm>
            <a:off x="8943975" y="5200650"/>
            <a:ext cx="66675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22E79E0-4E80-4D13-BEB9-58DD00C40EAE}"/>
              </a:ext>
            </a:extLst>
          </p:cNvPr>
          <p:cNvSpPr/>
          <p:nvPr/>
        </p:nvSpPr>
        <p:spPr>
          <a:xfrm>
            <a:off x="9610725" y="5200650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2E5AB7D-17AA-459F-A9E9-02A988648D31}"/>
              </a:ext>
            </a:extLst>
          </p:cNvPr>
          <p:cNvSpPr/>
          <p:nvPr/>
        </p:nvSpPr>
        <p:spPr>
          <a:xfrm>
            <a:off x="10275888" y="520065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CD6D7DE-72FA-43E7-8FF2-0816A52D036A}"/>
              </a:ext>
            </a:extLst>
          </p:cNvPr>
          <p:cNvSpPr/>
          <p:nvPr/>
        </p:nvSpPr>
        <p:spPr>
          <a:xfrm>
            <a:off x="96202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AEC625A-771C-4DCD-8E56-1AC85D27EA8D}"/>
              </a:ext>
            </a:extLst>
          </p:cNvPr>
          <p:cNvSpPr/>
          <p:nvPr/>
        </p:nvSpPr>
        <p:spPr>
          <a:xfrm>
            <a:off x="161290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28B0804-0FE8-400C-9E3E-0A5BA36D3FB0}"/>
              </a:ext>
            </a:extLst>
          </p:cNvPr>
          <p:cNvSpPr/>
          <p:nvPr/>
        </p:nvSpPr>
        <p:spPr>
          <a:xfrm>
            <a:off x="227965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EAAA32A-9830-4320-8867-8D441F85E8DE}"/>
              </a:ext>
            </a:extLst>
          </p:cNvPr>
          <p:cNvSpPr/>
          <p:nvPr/>
        </p:nvSpPr>
        <p:spPr>
          <a:xfrm>
            <a:off x="2946400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51BB13E-515C-49AF-99E2-AF48273DFA36}"/>
              </a:ext>
            </a:extLst>
          </p:cNvPr>
          <p:cNvSpPr/>
          <p:nvPr/>
        </p:nvSpPr>
        <p:spPr>
          <a:xfrm>
            <a:off x="3613150" y="4532313"/>
            <a:ext cx="665163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1A41B15-364F-40B0-97E3-0731C714128E}"/>
              </a:ext>
            </a:extLst>
          </p:cNvPr>
          <p:cNvSpPr/>
          <p:nvPr/>
        </p:nvSpPr>
        <p:spPr>
          <a:xfrm>
            <a:off x="427831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42B66BE-65B7-4210-A9BA-8747D68F486D}"/>
              </a:ext>
            </a:extLst>
          </p:cNvPr>
          <p:cNvSpPr/>
          <p:nvPr/>
        </p:nvSpPr>
        <p:spPr>
          <a:xfrm>
            <a:off x="6278563" y="4533900"/>
            <a:ext cx="665162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B42963D-A1A3-4CEA-8BCC-5F028C65331E}"/>
              </a:ext>
            </a:extLst>
          </p:cNvPr>
          <p:cNvSpPr/>
          <p:nvPr/>
        </p:nvSpPr>
        <p:spPr>
          <a:xfrm>
            <a:off x="494506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4B5E8E7-3B7A-4067-893C-FD100A3F077C}"/>
              </a:ext>
            </a:extLst>
          </p:cNvPr>
          <p:cNvSpPr/>
          <p:nvPr/>
        </p:nvSpPr>
        <p:spPr>
          <a:xfrm>
            <a:off x="5611813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F0ADD8E-B413-4E9D-B999-2F2014A1E18C}"/>
              </a:ext>
            </a:extLst>
          </p:cNvPr>
          <p:cNvSpPr/>
          <p:nvPr/>
        </p:nvSpPr>
        <p:spPr>
          <a:xfrm>
            <a:off x="6943725" y="453390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F0E83D-E86C-4CCB-9CB8-260B3F2CCA07}"/>
              </a:ext>
            </a:extLst>
          </p:cNvPr>
          <p:cNvSpPr/>
          <p:nvPr/>
        </p:nvSpPr>
        <p:spPr>
          <a:xfrm>
            <a:off x="7610475" y="4533900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04E317A-0BB5-4F59-87FC-19CCD8D5DBE3}"/>
              </a:ext>
            </a:extLst>
          </p:cNvPr>
          <p:cNvSpPr/>
          <p:nvPr/>
        </p:nvSpPr>
        <p:spPr>
          <a:xfrm>
            <a:off x="827722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FB92AA9-3453-4C82-99B2-4345624AFAE4}"/>
              </a:ext>
            </a:extLst>
          </p:cNvPr>
          <p:cNvSpPr/>
          <p:nvPr/>
        </p:nvSpPr>
        <p:spPr>
          <a:xfrm>
            <a:off x="8943975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081BB8B-17FC-44E2-AADA-7ED5C65946AA}"/>
              </a:ext>
            </a:extLst>
          </p:cNvPr>
          <p:cNvSpPr/>
          <p:nvPr/>
        </p:nvSpPr>
        <p:spPr>
          <a:xfrm>
            <a:off x="9610725" y="4532313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069260-0BE7-41E8-93A4-7FEB39D76BF0}"/>
              </a:ext>
            </a:extLst>
          </p:cNvPr>
          <p:cNvSpPr/>
          <p:nvPr/>
        </p:nvSpPr>
        <p:spPr>
          <a:xfrm>
            <a:off x="10275888" y="45323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36BA627-E7A8-4803-91EB-6A9B4CE568FE}"/>
              </a:ext>
            </a:extLst>
          </p:cNvPr>
          <p:cNvSpPr/>
          <p:nvPr/>
        </p:nvSpPr>
        <p:spPr>
          <a:xfrm>
            <a:off x="8943975" y="38719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DBE9DA4-E661-42ED-9A2D-7AFAD94A7F4F}"/>
              </a:ext>
            </a:extLst>
          </p:cNvPr>
          <p:cNvSpPr/>
          <p:nvPr/>
        </p:nvSpPr>
        <p:spPr>
          <a:xfrm>
            <a:off x="9610725" y="3871913"/>
            <a:ext cx="665163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0FE3B03-7D9A-41C3-841F-8E925BD119C8}"/>
              </a:ext>
            </a:extLst>
          </p:cNvPr>
          <p:cNvSpPr/>
          <p:nvPr/>
        </p:nvSpPr>
        <p:spPr>
          <a:xfrm>
            <a:off x="10275888" y="3871913"/>
            <a:ext cx="666750" cy="6667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0FCACD8-0DF3-4ACE-AF59-B244CBAD017B}"/>
              </a:ext>
            </a:extLst>
          </p:cNvPr>
          <p:cNvSpPr/>
          <p:nvPr/>
        </p:nvSpPr>
        <p:spPr>
          <a:xfrm>
            <a:off x="8943975" y="3203575"/>
            <a:ext cx="666750" cy="6651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41695E9-17CA-4575-8B0F-D7AC3F9F8692}"/>
              </a:ext>
            </a:extLst>
          </p:cNvPr>
          <p:cNvSpPr/>
          <p:nvPr/>
        </p:nvSpPr>
        <p:spPr>
          <a:xfrm>
            <a:off x="9610725" y="3203575"/>
            <a:ext cx="665163" cy="665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3B7CAAE-A7F8-4D99-B9D0-08787C55BB3A}"/>
              </a:ext>
            </a:extLst>
          </p:cNvPr>
          <p:cNvSpPr/>
          <p:nvPr/>
        </p:nvSpPr>
        <p:spPr>
          <a:xfrm>
            <a:off x="10275888" y="3203575"/>
            <a:ext cx="666750" cy="6651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4143126-9A3A-42F2-A252-C83A800ABD6D}"/>
              </a:ext>
            </a:extLst>
          </p:cNvPr>
          <p:cNvSpPr/>
          <p:nvPr/>
        </p:nvSpPr>
        <p:spPr>
          <a:xfrm>
            <a:off x="1196975" y="543877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4B085089-4043-4281-9732-D5AD0FCE9FCD}"/>
              </a:ext>
            </a:extLst>
          </p:cNvPr>
          <p:cNvSpPr/>
          <p:nvPr/>
        </p:nvSpPr>
        <p:spPr>
          <a:xfrm>
            <a:off x="9853613" y="5438775"/>
            <a:ext cx="188912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9FC5888-11FA-41C1-9951-5B76CB4AD6C3}"/>
              </a:ext>
            </a:extLst>
          </p:cNvPr>
          <p:cNvSpPr/>
          <p:nvPr/>
        </p:nvSpPr>
        <p:spPr>
          <a:xfrm>
            <a:off x="9848850" y="3441700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ECE1ECC-FBC4-4916-B736-63365BE77E19}"/>
              </a:ext>
            </a:extLst>
          </p:cNvPr>
          <p:cNvSpPr/>
          <p:nvPr/>
        </p:nvSpPr>
        <p:spPr>
          <a:xfrm>
            <a:off x="9848850" y="4437063"/>
            <a:ext cx="188913" cy="1905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51A5D9-63A3-403F-9B25-CD87E200C33D}"/>
              </a:ext>
            </a:extLst>
          </p:cNvPr>
          <p:cNvSpPr/>
          <p:nvPr/>
        </p:nvSpPr>
        <p:spPr>
          <a:xfrm>
            <a:off x="5516563" y="5438775"/>
            <a:ext cx="190500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8ED76A-5820-4494-80EF-6B7887EA0C3F}"/>
              </a:ext>
            </a:extLst>
          </p:cNvPr>
          <p:cNvSpPr/>
          <p:nvPr/>
        </p:nvSpPr>
        <p:spPr>
          <a:xfrm>
            <a:off x="3355975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0126675-B505-4C1B-9F50-6FF68714016F}"/>
              </a:ext>
            </a:extLst>
          </p:cNvPr>
          <p:cNvSpPr/>
          <p:nvPr/>
        </p:nvSpPr>
        <p:spPr>
          <a:xfrm>
            <a:off x="7680325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9EF89C7-DE07-4375-8F6D-3F6FD33E664B}"/>
              </a:ext>
            </a:extLst>
          </p:cNvPr>
          <p:cNvSpPr/>
          <p:nvPr/>
        </p:nvSpPr>
        <p:spPr>
          <a:xfrm>
            <a:off x="2279650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D970DED-2383-44E5-9713-82AB9A611385}"/>
              </a:ext>
            </a:extLst>
          </p:cNvPr>
          <p:cNvSpPr/>
          <p:nvPr/>
        </p:nvSpPr>
        <p:spPr>
          <a:xfrm>
            <a:off x="1744663" y="5438775"/>
            <a:ext cx="188912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16AB546-4730-4266-A1E6-8951AC8FAD2D}"/>
              </a:ext>
            </a:extLst>
          </p:cNvPr>
          <p:cNvSpPr/>
          <p:nvPr/>
        </p:nvSpPr>
        <p:spPr>
          <a:xfrm>
            <a:off x="2816225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D5FCC4F-6C08-4D7A-A6E9-0F870BA64E67}"/>
              </a:ext>
            </a:extLst>
          </p:cNvPr>
          <p:cNvSpPr/>
          <p:nvPr/>
        </p:nvSpPr>
        <p:spPr>
          <a:xfrm>
            <a:off x="4403725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8BCF761-51A9-4B1C-8DDD-030F70E1FA54}"/>
              </a:ext>
            </a:extLst>
          </p:cNvPr>
          <p:cNvSpPr/>
          <p:nvPr/>
        </p:nvSpPr>
        <p:spPr>
          <a:xfrm>
            <a:off x="3895725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0C2CD16-DF2E-487A-90E7-1AE1FE410055}"/>
              </a:ext>
            </a:extLst>
          </p:cNvPr>
          <p:cNvSpPr/>
          <p:nvPr/>
        </p:nvSpPr>
        <p:spPr>
          <a:xfrm>
            <a:off x="4957763" y="5438775"/>
            <a:ext cx="188912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9B1AD02-D29E-43A8-9819-3309D2DA1DD8}"/>
              </a:ext>
            </a:extLst>
          </p:cNvPr>
          <p:cNvSpPr/>
          <p:nvPr/>
        </p:nvSpPr>
        <p:spPr>
          <a:xfrm>
            <a:off x="6564313" y="5438775"/>
            <a:ext cx="188912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1A098F1-604A-4B12-A1BA-FBC381DEAB92}"/>
              </a:ext>
            </a:extLst>
          </p:cNvPr>
          <p:cNvSpPr/>
          <p:nvPr/>
        </p:nvSpPr>
        <p:spPr>
          <a:xfrm>
            <a:off x="8755063" y="5438775"/>
            <a:ext cx="188912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BFE0852-3FF9-4973-8355-492C8FDD1484}"/>
              </a:ext>
            </a:extLst>
          </p:cNvPr>
          <p:cNvSpPr/>
          <p:nvPr/>
        </p:nvSpPr>
        <p:spPr>
          <a:xfrm>
            <a:off x="6051550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B98D5FB-C08D-4C13-9B1D-555768E6A794}"/>
              </a:ext>
            </a:extLst>
          </p:cNvPr>
          <p:cNvSpPr/>
          <p:nvPr/>
        </p:nvSpPr>
        <p:spPr>
          <a:xfrm>
            <a:off x="7115175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46DB790-1171-452B-8CB9-A77C09EB5EB9}"/>
              </a:ext>
            </a:extLst>
          </p:cNvPr>
          <p:cNvSpPr/>
          <p:nvPr/>
        </p:nvSpPr>
        <p:spPr>
          <a:xfrm>
            <a:off x="8221663" y="5438775"/>
            <a:ext cx="188912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F666395-821F-4083-8374-9B4A5351D874}"/>
              </a:ext>
            </a:extLst>
          </p:cNvPr>
          <p:cNvSpPr/>
          <p:nvPr/>
        </p:nvSpPr>
        <p:spPr>
          <a:xfrm>
            <a:off x="9305925" y="5438775"/>
            <a:ext cx="188913" cy="1889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F863B5E-D0C9-4282-91B5-16E414581A1A}"/>
              </a:ext>
            </a:extLst>
          </p:cNvPr>
          <p:cNvSpPr/>
          <p:nvPr/>
        </p:nvSpPr>
        <p:spPr>
          <a:xfrm>
            <a:off x="1316038" y="543877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2AB4DC7-0329-4DA9-B8AA-0DBB352071D0}"/>
              </a:ext>
            </a:extLst>
          </p:cNvPr>
          <p:cNvSpPr/>
          <p:nvPr/>
        </p:nvSpPr>
        <p:spPr>
          <a:xfrm>
            <a:off x="1470025" y="543877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B0AB3460-0373-4793-8F40-9079C269D54B}"/>
              </a:ext>
            </a:extLst>
          </p:cNvPr>
          <p:cNvSpPr/>
          <p:nvPr/>
        </p:nvSpPr>
        <p:spPr>
          <a:xfrm>
            <a:off x="1606550" y="543877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56BCAFA4-5C84-47AF-804C-81F53A4DE26A}"/>
              </a:ext>
            </a:extLst>
          </p:cNvPr>
          <p:cNvSpPr/>
          <p:nvPr/>
        </p:nvSpPr>
        <p:spPr>
          <a:xfrm>
            <a:off x="1870075" y="5440363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977F18D-4D82-4A90-95F6-BA3ECACE90CD}"/>
              </a:ext>
            </a:extLst>
          </p:cNvPr>
          <p:cNvSpPr/>
          <p:nvPr/>
        </p:nvSpPr>
        <p:spPr>
          <a:xfrm>
            <a:off x="2024063" y="54403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D8A7CE2B-550E-4DEF-BB43-CBB8D1B555AE}"/>
              </a:ext>
            </a:extLst>
          </p:cNvPr>
          <p:cNvSpPr/>
          <p:nvPr/>
        </p:nvSpPr>
        <p:spPr>
          <a:xfrm>
            <a:off x="2160588" y="54403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F92226C-F322-4F2C-A65D-EB4067F413DD}"/>
              </a:ext>
            </a:extLst>
          </p:cNvPr>
          <p:cNvSpPr/>
          <p:nvPr/>
        </p:nvSpPr>
        <p:spPr>
          <a:xfrm>
            <a:off x="2416175" y="54403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2C545F7-116E-4BF7-A784-86908FB6648C}"/>
              </a:ext>
            </a:extLst>
          </p:cNvPr>
          <p:cNvSpPr/>
          <p:nvPr/>
        </p:nvSpPr>
        <p:spPr>
          <a:xfrm>
            <a:off x="2570163" y="54403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A3C7D07-489C-4683-8F17-0CD9702B7E99}"/>
              </a:ext>
            </a:extLst>
          </p:cNvPr>
          <p:cNvSpPr/>
          <p:nvPr/>
        </p:nvSpPr>
        <p:spPr>
          <a:xfrm>
            <a:off x="2706688" y="54403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E4C0360-4A9D-4FF1-97FF-BA3EA5503408}"/>
              </a:ext>
            </a:extLst>
          </p:cNvPr>
          <p:cNvSpPr/>
          <p:nvPr/>
        </p:nvSpPr>
        <p:spPr>
          <a:xfrm>
            <a:off x="2949575" y="5440363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44157AB1-3BB8-4B35-93C8-DB515646A1D3}"/>
              </a:ext>
            </a:extLst>
          </p:cNvPr>
          <p:cNvSpPr/>
          <p:nvPr/>
        </p:nvSpPr>
        <p:spPr>
          <a:xfrm>
            <a:off x="3103563" y="5440363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5C264ED-8584-4EA1-91AD-4144F6C7691B}"/>
              </a:ext>
            </a:extLst>
          </p:cNvPr>
          <p:cNvSpPr/>
          <p:nvPr/>
        </p:nvSpPr>
        <p:spPr>
          <a:xfrm>
            <a:off x="3240088" y="5440363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F3C7F01-341F-4C9D-BCAB-03DE779DA267}"/>
              </a:ext>
            </a:extLst>
          </p:cNvPr>
          <p:cNvSpPr/>
          <p:nvPr/>
        </p:nvSpPr>
        <p:spPr>
          <a:xfrm>
            <a:off x="3479800" y="54403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C740BBF-5247-47B6-8E2B-65BE4BCC2056}"/>
              </a:ext>
            </a:extLst>
          </p:cNvPr>
          <p:cNvSpPr/>
          <p:nvPr/>
        </p:nvSpPr>
        <p:spPr>
          <a:xfrm>
            <a:off x="3633788" y="54403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5490AA8-7F76-44F6-9460-A84C74C42EE5}"/>
              </a:ext>
            </a:extLst>
          </p:cNvPr>
          <p:cNvSpPr/>
          <p:nvPr/>
        </p:nvSpPr>
        <p:spPr>
          <a:xfrm>
            <a:off x="3770313" y="54403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F851FDA8-4DD2-4636-B7AB-34E2A03911A2}"/>
              </a:ext>
            </a:extLst>
          </p:cNvPr>
          <p:cNvSpPr/>
          <p:nvPr/>
        </p:nvSpPr>
        <p:spPr>
          <a:xfrm>
            <a:off x="4013200" y="543242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5EE447D-3B7D-4387-B415-A7A8724C3A01}"/>
              </a:ext>
            </a:extLst>
          </p:cNvPr>
          <p:cNvSpPr/>
          <p:nvPr/>
        </p:nvSpPr>
        <p:spPr>
          <a:xfrm>
            <a:off x="4167188" y="543242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2846D9C1-7222-4154-BCF8-167170D72A26}"/>
              </a:ext>
            </a:extLst>
          </p:cNvPr>
          <p:cNvSpPr/>
          <p:nvPr/>
        </p:nvSpPr>
        <p:spPr>
          <a:xfrm>
            <a:off x="4303713" y="543242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7F5A38D-28DA-48AF-AE9D-C3C31E6BC06B}"/>
              </a:ext>
            </a:extLst>
          </p:cNvPr>
          <p:cNvSpPr/>
          <p:nvPr/>
        </p:nvSpPr>
        <p:spPr>
          <a:xfrm>
            <a:off x="4530725" y="54403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89E69149-51D9-4DC4-BB2E-FF6A0AAB0F98}"/>
              </a:ext>
            </a:extLst>
          </p:cNvPr>
          <p:cNvSpPr/>
          <p:nvPr/>
        </p:nvSpPr>
        <p:spPr>
          <a:xfrm>
            <a:off x="4684713" y="54403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BE6C454D-00C4-4FB6-87EA-50525888AE36}"/>
              </a:ext>
            </a:extLst>
          </p:cNvPr>
          <p:cNvSpPr/>
          <p:nvPr/>
        </p:nvSpPr>
        <p:spPr>
          <a:xfrm>
            <a:off x="4821238" y="54403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70C40B8-9DD1-44D6-9715-17A459172EAB}"/>
              </a:ext>
            </a:extLst>
          </p:cNvPr>
          <p:cNvSpPr/>
          <p:nvPr/>
        </p:nvSpPr>
        <p:spPr>
          <a:xfrm>
            <a:off x="5078413" y="54403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883E6CDF-9885-46BF-B4F4-29B1A1ACE9ED}"/>
              </a:ext>
            </a:extLst>
          </p:cNvPr>
          <p:cNvSpPr/>
          <p:nvPr/>
        </p:nvSpPr>
        <p:spPr>
          <a:xfrm>
            <a:off x="5232400" y="54403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22160F83-DF4F-4F95-96B8-1E4982202E29}"/>
              </a:ext>
            </a:extLst>
          </p:cNvPr>
          <p:cNvSpPr/>
          <p:nvPr/>
        </p:nvSpPr>
        <p:spPr>
          <a:xfrm>
            <a:off x="5368925" y="54403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A17B2CA-49B1-4A0D-A40D-E8B8E04BCB87}"/>
              </a:ext>
            </a:extLst>
          </p:cNvPr>
          <p:cNvSpPr/>
          <p:nvPr/>
        </p:nvSpPr>
        <p:spPr>
          <a:xfrm>
            <a:off x="5637213" y="54403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C072216-0A30-477B-A189-7E493DE1775A}"/>
              </a:ext>
            </a:extLst>
          </p:cNvPr>
          <p:cNvSpPr/>
          <p:nvPr/>
        </p:nvSpPr>
        <p:spPr>
          <a:xfrm>
            <a:off x="5791200" y="54403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CFEEAFE4-B7D7-448D-91E9-01F2C17DCDC5}"/>
              </a:ext>
            </a:extLst>
          </p:cNvPr>
          <p:cNvSpPr/>
          <p:nvPr/>
        </p:nvSpPr>
        <p:spPr>
          <a:xfrm>
            <a:off x="5927725" y="54403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7F73192-77A8-429E-945B-7B21A23630EF}"/>
              </a:ext>
            </a:extLst>
          </p:cNvPr>
          <p:cNvSpPr/>
          <p:nvPr/>
        </p:nvSpPr>
        <p:spPr>
          <a:xfrm>
            <a:off x="6176963" y="543242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F25EF3A-7B8D-4F1B-B1BA-7148DF9CF8A7}"/>
              </a:ext>
            </a:extLst>
          </p:cNvPr>
          <p:cNvSpPr/>
          <p:nvPr/>
        </p:nvSpPr>
        <p:spPr>
          <a:xfrm>
            <a:off x="6330950" y="543242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528897D-928D-40A5-8F8D-249BA5D1D79F}"/>
              </a:ext>
            </a:extLst>
          </p:cNvPr>
          <p:cNvSpPr/>
          <p:nvPr/>
        </p:nvSpPr>
        <p:spPr>
          <a:xfrm>
            <a:off x="6467475" y="543242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576BE34-E9D4-44B6-A696-3712FF8F83D6}"/>
              </a:ext>
            </a:extLst>
          </p:cNvPr>
          <p:cNvSpPr/>
          <p:nvPr/>
        </p:nvSpPr>
        <p:spPr>
          <a:xfrm>
            <a:off x="6711950" y="54403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700B34C3-8AB9-4EA9-8B53-968DC6AA0033}"/>
              </a:ext>
            </a:extLst>
          </p:cNvPr>
          <p:cNvSpPr/>
          <p:nvPr/>
        </p:nvSpPr>
        <p:spPr>
          <a:xfrm>
            <a:off x="6865938" y="54403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CEC0613-E858-4316-8474-58F0D95851A1}"/>
              </a:ext>
            </a:extLst>
          </p:cNvPr>
          <p:cNvSpPr/>
          <p:nvPr/>
        </p:nvSpPr>
        <p:spPr>
          <a:xfrm>
            <a:off x="7002463" y="54403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049E8B65-4096-4D7A-9259-031305C5E67C}"/>
              </a:ext>
            </a:extLst>
          </p:cNvPr>
          <p:cNvSpPr/>
          <p:nvPr/>
        </p:nvSpPr>
        <p:spPr>
          <a:xfrm>
            <a:off x="7243763" y="5440363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1FACD4F7-3314-4962-8B1B-261C52436110}"/>
              </a:ext>
            </a:extLst>
          </p:cNvPr>
          <p:cNvSpPr/>
          <p:nvPr/>
        </p:nvSpPr>
        <p:spPr>
          <a:xfrm>
            <a:off x="7397750" y="5440363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4E915E8-2900-4D0E-BE79-4567F6A8EB17}"/>
              </a:ext>
            </a:extLst>
          </p:cNvPr>
          <p:cNvSpPr/>
          <p:nvPr/>
        </p:nvSpPr>
        <p:spPr>
          <a:xfrm>
            <a:off x="7534275" y="5440363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35D4E638-ACB0-4D38-ABB2-4E23D027F92E}"/>
              </a:ext>
            </a:extLst>
          </p:cNvPr>
          <p:cNvSpPr/>
          <p:nvPr/>
        </p:nvSpPr>
        <p:spPr>
          <a:xfrm>
            <a:off x="7807325" y="54403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D6B9B431-CF06-43ED-A352-4BAAEAC7B945}"/>
              </a:ext>
            </a:extLst>
          </p:cNvPr>
          <p:cNvSpPr/>
          <p:nvPr/>
        </p:nvSpPr>
        <p:spPr>
          <a:xfrm>
            <a:off x="7961313" y="54403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1A99B59-8A48-4684-A817-CE47C4AF3650}"/>
              </a:ext>
            </a:extLst>
          </p:cNvPr>
          <p:cNvSpPr/>
          <p:nvPr/>
        </p:nvSpPr>
        <p:spPr>
          <a:xfrm>
            <a:off x="8097838" y="54403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9E8038C-B958-4B10-B859-BC6340588B10}"/>
              </a:ext>
            </a:extLst>
          </p:cNvPr>
          <p:cNvSpPr/>
          <p:nvPr/>
        </p:nvSpPr>
        <p:spPr>
          <a:xfrm>
            <a:off x="8358188" y="5440363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A9B25D73-EFF3-4F6B-A198-E56AAEC5DB2C}"/>
              </a:ext>
            </a:extLst>
          </p:cNvPr>
          <p:cNvSpPr/>
          <p:nvPr/>
        </p:nvSpPr>
        <p:spPr>
          <a:xfrm>
            <a:off x="8512175" y="54403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E38EF4FD-ACCF-49DA-A8DD-7B8AF5CE4BCA}"/>
              </a:ext>
            </a:extLst>
          </p:cNvPr>
          <p:cNvSpPr/>
          <p:nvPr/>
        </p:nvSpPr>
        <p:spPr>
          <a:xfrm>
            <a:off x="8648700" y="5440363"/>
            <a:ext cx="188913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3AEA93D2-8C48-4EC5-A3F6-1BA5FFDCA5CA}"/>
              </a:ext>
            </a:extLst>
          </p:cNvPr>
          <p:cNvSpPr/>
          <p:nvPr/>
        </p:nvSpPr>
        <p:spPr>
          <a:xfrm>
            <a:off x="8886825" y="543242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7187A1EC-8CA4-4750-9922-FC3FCBD7701F}"/>
              </a:ext>
            </a:extLst>
          </p:cNvPr>
          <p:cNvSpPr/>
          <p:nvPr/>
        </p:nvSpPr>
        <p:spPr>
          <a:xfrm>
            <a:off x="9040813" y="543242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D03DE08B-64CE-4235-8809-148C229B69AA}"/>
              </a:ext>
            </a:extLst>
          </p:cNvPr>
          <p:cNvSpPr/>
          <p:nvPr/>
        </p:nvSpPr>
        <p:spPr>
          <a:xfrm>
            <a:off x="9177338" y="543242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3278F23A-6D5F-4889-AA38-4E794BD88C9E}"/>
              </a:ext>
            </a:extLst>
          </p:cNvPr>
          <p:cNvSpPr/>
          <p:nvPr/>
        </p:nvSpPr>
        <p:spPr>
          <a:xfrm>
            <a:off x="9420225" y="5456238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3C188B6A-DB7A-4BCE-998F-1835B20732EB}"/>
              </a:ext>
            </a:extLst>
          </p:cNvPr>
          <p:cNvSpPr/>
          <p:nvPr/>
        </p:nvSpPr>
        <p:spPr>
          <a:xfrm>
            <a:off x="9574213" y="5495925"/>
            <a:ext cx="188912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87414645-FE18-4654-AD52-57B6DE37B45B}"/>
              </a:ext>
            </a:extLst>
          </p:cNvPr>
          <p:cNvSpPr/>
          <p:nvPr/>
        </p:nvSpPr>
        <p:spPr>
          <a:xfrm>
            <a:off x="9710738" y="5519738"/>
            <a:ext cx="188912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26CE1C4-55CF-4935-8044-E8888D2157F1}"/>
              </a:ext>
            </a:extLst>
          </p:cNvPr>
          <p:cNvSpPr/>
          <p:nvPr/>
        </p:nvSpPr>
        <p:spPr>
          <a:xfrm>
            <a:off x="9912350" y="4940300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E9766FB-5A88-4225-861F-5CA1CA39EA05}"/>
              </a:ext>
            </a:extLst>
          </p:cNvPr>
          <p:cNvSpPr/>
          <p:nvPr/>
        </p:nvSpPr>
        <p:spPr>
          <a:xfrm>
            <a:off x="9864725" y="4686300"/>
            <a:ext cx="188913" cy="1905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69298EF-0618-48CF-BDD8-CCC450D29398}"/>
              </a:ext>
            </a:extLst>
          </p:cNvPr>
          <p:cNvSpPr/>
          <p:nvPr/>
        </p:nvSpPr>
        <p:spPr>
          <a:xfrm>
            <a:off x="9966325" y="5191125"/>
            <a:ext cx="188913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A7E9F29-A5A5-47E4-9B95-2B3EECA9857F}"/>
              </a:ext>
            </a:extLst>
          </p:cNvPr>
          <p:cNvSpPr/>
          <p:nvPr/>
        </p:nvSpPr>
        <p:spPr>
          <a:xfrm>
            <a:off x="9832975" y="3940175"/>
            <a:ext cx="190500" cy="18891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D9CA169-A27D-41BE-A591-6280BA19447B}"/>
              </a:ext>
            </a:extLst>
          </p:cNvPr>
          <p:cNvSpPr/>
          <p:nvPr/>
        </p:nvSpPr>
        <p:spPr>
          <a:xfrm>
            <a:off x="9825038" y="4189413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51BC831C-BB65-4B49-8EB4-4ED039FE5ECF}"/>
              </a:ext>
            </a:extLst>
          </p:cNvPr>
          <p:cNvSpPr/>
          <p:nvPr/>
        </p:nvSpPr>
        <p:spPr>
          <a:xfrm>
            <a:off x="9840913" y="3687763"/>
            <a:ext cx="190500" cy="18891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itle 1">
            <a:extLst>
              <a:ext uri="{FF2B5EF4-FFF2-40B4-BE49-F238E27FC236}">
                <a16:creationId xmlns:a16="http://schemas.microsoft.com/office/drawing/2014/main" id="{A1A90D43-CB27-4469-957D-3D8CA710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A*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58B37-79E5-4C08-A6A8-3B9CEA75B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>
            <a:extLst>
              <a:ext uri="{FF2B5EF4-FFF2-40B4-BE49-F238E27FC236}">
                <a16:creationId xmlns:a16="http://schemas.microsoft.com/office/drawing/2014/main" id="{CEB147FC-CA22-41F7-88C0-4A3EDA28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A* Optimization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8A566-31F0-4C74-96DE-3D097003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525" y="1987550"/>
            <a:ext cx="9185275" cy="4189413"/>
          </a:xfrm>
        </p:spPr>
        <p:txBody>
          <a:bodyPr rtlCol="0">
            <a:normAutofit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/>
              <a:t>Choice of search space representation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dirty="0"/>
              <a:t>Grids ~10x worse than waypoint graphs and </a:t>
            </a:r>
            <a:r>
              <a:rPr lang="en-US" altLang="en-US" dirty="0" err="1"/>
              <a:t>nav</a:t>
            </a:r>
            <a:r>
              <a:rPr lang="en-US" altLang="en-US" dirty="0"/>
              <a:t> meshes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dirty="0" err="1"/>
              <a:t>Nav</a:t>
            </a:r>
            <a:r>
              <a:rPr lang="en-US" altLang="en-US" dirty="0"/>
              <a:t> meshes ~2x worse than waypoint graphs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/>
              <a:t>Overestimating the heuristic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dirty="0"/>
              <a:t>~3x fewer nodes explored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/>
              <a:t>Allocating memory during the search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dirty="0"/>
              <a:t>~10x slower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/>
              <a:t>Open list representation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dirty="0"/>
              <a:t>When &lt;~10 nodes, unsorted is ~2x faster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dirty="0"/>
              <a:t>When &gt;~15 nodes, priority queue with hash lookup is ~2x faster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1">
            <a:extLst>
              <a:ext uri="{FF2B5EF4-FFF2-40B4-BE49-F238E27FC236}">
                <a16:creationId xmlns:a16="http://schemas.microsoft.com/office/drawing/2014/main" id="{4FA1658E-2BF5-4E69-AEBE-C6855C04F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5400"/>
              <a:t>Hierarchical pathfinding </a:t>
            </a:r>
            <a:br>
              <a:rPr lang="en-US" altLang="en-US" sz="5400"/>
            </a:br>
            <a:r>
              <a:rPr lang="en-US" altLang="en-US" sz="5400"/>
              <a:t>is the best optimization</a:t>
            </a:r>
          </a:p>
        </p:txBody>
      </p:sp>
      <p:sp>
        <p:nvSpPr>
          <p:cNvPr id="132099" name="Content Placeholder 2">
            <a:extLst>
              <a:ext uri="{FF2B5EF4-FFF2-40B4-BE49-F238E27FC236}">
                <a16:creationId xmlns:a16="http://schemas.microsoft.com/office/drawing/2014/main" id="{39B9B7A2-39ED-4B1A-915D-89E0DB990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563" y="3451225"/>
            <a:ext cx="8866187" cy="2994025"/>
          </a:xfrm>
        </p:spPr>
        <p:txBody>
          <a:bodyPr/>
          <a:lstStyle/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6600"/>
              <a:t>~10x to ~1000x faster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C54D26-C22D-44FA-A30D-31FF9980CCF4}"/>
              </a:ext>
            </a:extLst>
          </p:cNvPr>
          <p:cNvSpPr/>
          <p:nvPr/>
        </p:nvSpPr>
        <p:spPr>
          <a:xfrm>
            <a:off x="1470515" y="2361475"/>
            <a:ext cx="2316480" cy="1975944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4049C4-3ED1-07C7-0D68-56E4D78046D0}"/>
              </a:ext>
            </a:extLst>
          </p:cNvPr>
          <p:cNvSpPr/>
          <p:nvPr/>
        </p:nvSpPr>
        <p:spPr>
          <a:xfrm>
            <a:off x="3786995" y="2361475"/>
            <a:ext cx="2316480" cy="1975944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00EDF4-BFBF-DE1F-6F00-0C2039DE9BFB}"/>
              </a:ext>
            </a:extLst>
          </p:cNvPr>
          <p:cNvSpPr/>
          <p:nvPr/>
        </p:nvSpPr>
        <p:spPr>
          <a:xfrm>
            <a:off x="6103475" y="2361475"/>
            <a:ext cx="2316480" cy="1975944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2AB8F-7624-7B64-9499-C89359362154}"/>
              </a:ext>
            </a:extLst>
          </p:cNvPr>
          <p:cNvSpPr/>
          <p:nvPr/>
        </p:nvSpPr>
        <p:spPr>
          <a:xfrm>
            <a:off x="8419955" y="2361475"/>
            <a:ext cx="2316480" cy="1975944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7540EE-1336-73A6-B296-45C8711D88C9}"/>
              </a:ext>
            </a:extLst>
          </p:cNvPr>
          <p:cNvSpPr/>
          <p:nvPr/>
        </p:nvSpPr>
        <p:spPr>
          <a:xfrm>
            <a:off x="1470515" y="4337419"/>
            <a:ext cx="2316480" cy="1975944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2262E-F98F-133E-7591-2F2EDC4983B6}"/>
              </a:ext>
            </a:extLst>
          </p:cNvPr>
          <p:cNvSpPr/>
          <p:nvPr/>
        </p:nvSpPr>
        <p:spPr>
          <a:xfrm>
            <a:off x="3786996" y="4337419"/>
            <a:ext cx="1671001" cy="1975944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1A764-F3BD-A0D1-24E9-4F0756FCE0C4}"/>
              </a:ext>
            </a:extLst>
          </p:cNvPr>
          <p:cNvSpPr/>
          <p:nvPr/>
        </p:nvSpPr>
        <p:spPr>
          <a:xfrm>
            <a:off x="5457997" y="4337419"/>
            <a:ext cx="1671001" cy="1975944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BA7382-0784-ECC1-7D2C-2253782A10C7}"/>
              </a:ext>
            </a:extLst>
          </p:cNvPr>
          <p:cNvSpPr/>
          <p:nvPr/>
        </p:nvSpPr>
        <p:spPr>
          <a:xfrm>
            <a:off x="7128998" y="4337419"/>
            <a:ext cx="1671001" cy="1975944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9B630F-6BFE-06AD-DA60-6F744416F083}"/>
              </a:ext>
            </a:extLst>
          </p:cNvPr>
          <p:cNvSpPr/>
          <p:nvPr/>
        </p:nvSpPr>
        <p:spPr>
          <a:xfrm>
            <a:off x="8799999" y="4337419"/>
            <a:ext cx="1936436" cy="1975944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8997BE-51B8-C2AA-CF31-AF26B4D1FE47}"/>
              </a:ext>
            </a:extLst>
          </p:cNvPr>
          <p:cNvSpPr/>
          <p:nvPr/>
        </p:nvSpPr>
        <p:spPr>
          <a:xfrm>
            <a:off x="3540028" y="3045739"/>
            <a:ext cx="436989" cy="607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C86F99-BA59-9D74-34BD-1196AAC67E88}"/>
              </a:ext>
            </a:extLst>
          </p:cNvPr>
          <p:cNvSpPr/>
          <p:nvPr/>
        </p:nvSpPr>
        <p:spPr>
          <a:xfrm>
            <a:off x="2410260" y="4083588"/>
            <a:ext cx="436989" cy="607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75E9E7-A338-4A2D-859C-4DF46AC65974}"/>
              </a:ext>
            </a:extLst>
          </p:cNvPr>
          <p:cNvSpPr/>
          <p:nvPr/>
        </p:nvSpPr>
        <p:spPr>
          <a:xfrm>
            <a:off x="3568500" y="5325391"/>
            <a:ext cx="436989" cy="607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B1DBAA-49BC-2A45-7C86-F39B2D00E8D4}"/>
              </a:ext>
            </a:extLst>
          </p:cNvPr>
          <p:cNvSpPr/>
          <p:nvPr/>
        </p:nvSpPr>
        <p:spPr>
          <a:xfrm>
            <a:off x="5290170" y="4800251"/>
            <a:ext cx="436989" cy="607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D933F3-FD6D-B213-4004-FCB9C4FCF182}"/>
              </a:ext>
            </a:extLst>
          </p:cNvPr>
          <p:cNvSpPr/>
          <p:nvPr/>
        </p:nvSpPr>
        <p:spPr>
          <a:xfrm>
            <a:off x="6910503" y="5460104"/>
            <a:ext cx="436989" cy="607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5E4E56-63E8-8BF5-7516-1E57DB9E8981}"/>
              </a:ext>
            </a:extLst>
          </p:cNvPr>
          <p:cNvSpPr/>
          <p:nvPr/>
        </p:nvSpPr>
        <p:spPr>
          <a:xfrm>
            <a:off x="5817594" y="2707072"/>
            <a:ext cx="436989" cy="607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61EE41-7596-C827-BBE0-08105F2BBE03}"/>
              </a:ext>
            </a:extLst>
          </p:cNvPr>
          <p:cNvSpPr/>
          <p:nvPr/>
        </p:nvSpPr>
        <p:spPr>
          <a:xfrm>
            <a:off x="8172988" y="2702627"/>
            <a:ext cx="436989" cy="607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A1ADB1-3BF4-2C5A-35FF-9E4A17316C73}"/>
              </a:ext>
            </a:extLst>
          </p:cNvPr>
          <p:cNvSpPr/>
          <p:nvPr/>
        </p:nvSpPr>
        <p:spPr>
          <a:xfrm>
            <a:off x="9710912" y="4184208"/>
            <a:ext cx="436989" cy="607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96A2C-F48A-73FD-4143-E9053A5BA462}"/>
              </a:ext>
            </a:extLst>
          </p:cNvPr>
          <p:cNvSpPr/>
          <p:nvPr/>
        </p:nvSpPr>
        <p:spPr>
          <a:xfrm>
            <a:off x="8539991" y="4982279"/>
            <a:ext cx="436989" cy="607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9B6F8F-B7D5-7559-62FA-96F3D04E1EA5}"/>
              </a:ext>
            </a:extLst>
          </p:cNvPr>
          <p:cNvSpPr txBox="1"/>
          <p:nvPr/>
        </p:nvSpPr>
        <p:spPr>
          <a:xfrm>
            <a:off x="1454375" y="228545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64F2EB-CC30-CCAD-76EB-B4847B5EFE1B}"/>
              </a:ext>
            </a:extLst>
          </p:cNvPr>
          <p:cNvSpPr txBox="1"/>
          <p:nvPr/>
        </p:nvSpPr>
        <p:spPr>
          <a:xfrm>
            <a:off x="3786995" y="228545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5F8D57-FD65-575E-D0F1-DED7CAFAB4A5}"/>
              </a:ext>
            </a:extLst>
          </p:cNvPr>
          <p:cNvSpPr txBox="1"/>
          <p:nvPr/>
        </p:nvSpPr>
        <p:spPr>
          <a:xfrm>
            <a:off x="6103475" y="228545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985310-7515-5522-A0C1-3EF0E0002170}"/>
              </a:ext>
            </a:extLst>
          </p:cNvPr>
          <p:cNvSpPr txBox="1"/>
          <p:nvPr/>
        </p:nvSpPr>
        <p:spPr>
          <a:xfrm>
            <a:off x="8419955" y="228545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B937AB-1CF2-0CE6-B540-8478793CC379}"/>
              </a:ext>
            </a:extLst>
          </p:cNvPr>
          <p:cNvSpPr txBox="1"/>
          <p:nvPr/>
        </p:nvSpPr>
        <p:spPr>
          <a:xfrm>
            <a:off x="1479509" y="433742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7D62E9-7DF1-667E-2585-50A113D0E914}"/>
              </a:ext>
            </a:extLst>
          </p:cNvPr>
          <p:cNvSpPr txBox="1"/>
          <p:nvPr/>
        </p:nvSpPr>
        <p:spPr>
          <a:xfrm>
            <a:off x="3786995" y="432928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430890-A9F3-C1E7-4194-97D675B2383B}"/>
              </a:ext>
            </a:extLst>
          </p:cNvPr>
          <p:cNvSpPr txBox="1"/>
          <p:nvPr/>
        </p:nvSpPr>
        <p:spPr>
          <a:xfrm>
            <a:off x="5438740" y="432370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3A5E4F-B737-A6B8-E92F-946AC2760C5B}"/>
              </a:ext>
            </a:extLst>
          </p:cNvPr>
          <p:cNvSpPr txBox="1"/>
          <p:nvPr/>
        </p:nvSpPr>
        <p:spPr>
          <a:xfrm>
            <a:off x="7115818" y="432370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1B3442-46C1-E232-7483-C4A8A160CE79}"/>
              </a:ext>
            </a:extLst>
          </p:cNvPr>
          <p:cNvSpPr txBox="1"/>
          <p:nvPr/>
        </p:nvSpPr>
        <p:spPr>
          <a:xfrm>
            <a:off x="8819207" y="435207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3E9F41-9BCD-728C-8D6C-5C3EC8500B60}"/>
              </a:ext>
            </a:extLst>
          </p:cNvPr>
          <p:cNvSpPr txBox="1"/>
          <p:nvPr/>
        </p:nvSpPr>
        <p:spPr>
          <a:xfrm>
            <a:off x="4359388" y="16824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4F9143-ECFC-7B2F-8B17-82F1B7C7E066}"/>
              </a:ext>
            </a:extLst>
          </p:cNvPr>
          <p:cNvSpPr txBox="1"/>
          <p:nvPr/>
        </p:nvSpPr>
        <p:spPr>
          <a:xfrm>
            <a:off x="5426651" y="15399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C7861-FA26-8D88-9153-363CCBC4E3FF}"/>
              </a:ext>
            </a:extLst>
          </p:cNvPr>
          <p:cNvSpPr txBox="1"/>
          <p:nvPr/>
        </p:nvSpPr>
        <p:spPr>
          <a:xfrm>
            <a:off x="6381559" y="16319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C1CEBF-10B9-FD03-EDE3-B6ADA814B914}"/>
              </a:ext>
            </a:extLst>
          </p:cNvPr>
          <p:cNvSpPr txBox="1"/>
          <p:nvPr/>
        </p:nvSpPr>
        <p:spPr>
          <a:xfrm>
            <a:off x="7347492" y="16319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327163-DF5F-3FFC-961E-0245FEE78B1D}"/>
              </a:ext>
            </a:extLst>
          </p:cNvPr>
          <p:cNvSpPr txBox="1"/>
          <p:nvPr/>
        </p:nvSpPr>
        <p:spPr>
          <a:xfrm>
            <a:off x="4371144" y="98191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D56D94-79C8-0C98-5EA2-DE9C5015C6CF}"/>
              </a:ext>
            </a:extLst>
          </p:cNvPr>
          <p:cNvSpPr txBox="1"/>
          <p:nvPr/>
        </p:nvSpPr>
        <p:spPr>
          <a:xfrm>
            <a:off x="5174295" y="97505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34454D-00EE-C421-76EE-93A388849C35}"/>
              </a:ext>
            </a:extLst>
          </p:cNvPr>
          <p:cNvSpPr txBox="1"/>
          <p:nvPr/>
        </p:nvSpPr>
        <p:spPr>
          <a:xfrm>
            <a:off x="5904435" y="975058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224287-57AA-AFC2-775D-67777473DFF8}"/>
              </a:ext>
            </a:extLst>
          </p:cNvPr>
          <p:cNvSpPr txBox="1"/>
          <p:nvPr/>
        </p:nvSpPr>
        <p:spPr>
          <a:xfrm>
            <a:off x="6648206" y="970408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8E1DA8-4875-54BF-B926-579D593F2BFC}"/>
              </a:ext>
            </a:extLst>
          </p:cNvPr>
          <p:cNvSpPr txBox="1"/>
          <p:nvPr/>
        </p:nvSpPr>
        <p:spPr>
          <a:xfrm>
            <a:off x="7405500" y="97040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F81015A-5F1B-EA51-E60C-F052D72AFCAB}"/>
              </a:ext>
            </a:extLst>
          </p:cNvPr>
          <p:cNvCxnSpPr>
            <a:cxnSpLocks/>
          </p:cNvCxnSpPr>
          <p:nvPr/>
        </p:nvCxnSpPr>
        <p:spPr>
          <a:xfrm>
            <a:off x="4614607" y="734589"/>
            <a:ext cx="0" cy="3141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5D1CDA-FA16-DC84-065E-989355C21774}"/>
              </a:ext>
            </a:extLst>
          </p:cNvPr>
          <p:cNvCxnSpPr>
            <a:cxnSpLocks/>
          </p:cNvCxnSpPr>
          <p:nvPr/>
        </p:nvCxnSpPr>
        <p:spPr>
          <a:xfrm>
            <a:off x="7601428" y="734589"/>
            <a:ext cx="0" cy="3141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DB10B9E-3932-D069-7C1E-6B33150CD383}"/>
              </a:ext>
            </a:extLst>
          </p:cNvPr>
          <p:cNvCxnSpPr>
            <a:cxnSpLocks/>
          </p:cNvCxnSpPr>
          <p:nvPr/>
        </p:nvCxnSpPr>
        <p:spPr>
          <a:xfrm>
            <a:off x="4875984" y="489428"/>
            <a:ext cx="54186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4787007-B22E-8666-8639-2B0F4B7C60E9}"/>
              </a:ext>
            </a:extLst>
          </p:cNvPr>
          <p:cNvCxnSpPr>
            <a:cxnSpLocks/>
          </p:cNvCxnSpPr>
          <p:nvPr/>
        </p:nvCxnSpPr>
        <p:spPr>
          <a:xfrm>
            <a:off x="5904435" y="489428"/>
            <a:ext cx="54186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6329304-4449-DCE3-E955-5036892F7224}"/>
              </a:ext>
            </a:extLst>
          </p:cNvPr>
          <p:cNvCxnSpPr>
            <a:cxnSpLocks/>
          </p:cNvCxnSpPr>
          <p:nvPr/>
        </p:nvCxnSpPr>
        <p:spPr>
          <a:xfrm>
            <a:off x="6869793" y="489428"/>
            <a:ext cx="54186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B0E2428-9FCB-CF63-4295-3DD368230FCE}"/>
              </a:ext>
            </a:extLst>
          </p:cNvPr>
          <p:cNvCxnSpPr>
            <a:cxnSpLocks/>
          </p:cNvCxnSpPr>
          <p:nvPr/>
        </p:nvCxnSpPr>
        <p:spPr>
          <a:xfrm>
            <a:off x="4875984" y="1289689"/>
            <a:ext cx="33948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01C0374-7351-17BF-BA0D-DB67B1C5CEE3}"/>
              </a:ext>
            </a:extLst>
          </p:cNvPr>
          <p:cNvCxnSpPr>
            <a:cxnSpLocks/>
          </p:cNvCxnSpPr>
          <p:nvPr/>
        </p:nvCxnSpPr>
        <p:spPr>
          <a:xfrm>
            <a:off x="5613381" y="1289689"/>
            <a:ext cx="33948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87A3FCA-FAAA-513F-577A-A26F3B41A2B4}"/>
              </a:ext>
            </a:extLst>
          </p:cNvPr>
          <p:cNvCxnSpPr>
            <a:cxnSpLocks/>
          </p:cNvCxnSpPr>
          <p:nvPr/>
        </p:nvCxnSpPr>
        <p:spPr>
          <a:xfrm>
            <a:off x="6381559" y="1289689"/>
            <a:ext cx="33948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333708F-92D1-9B3D-6E57-FCC939318300}"/>
              </a:ext>
            </a:extLst>
          </p:cNvPr>
          <p:cNvCxnSpPr>
            <a:cxnSpLocks/>
          </p:cNvCxnSpPr>
          <p:nvPr/>
        </p:nvCxnSpPr>
        <p:spPr>
          <a:xfrm>
            <a:off x="7140727" y="1289689"/>
            <a:ext cx="33948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C15FEAC8-FF96-D79C-820E-3A8E79E47260}"/>
              </a:ext>
            </a:extLst>
          </p:cNvPr>
          <p:cNvSpPr/>
          <p:nvPr/>
        </p:nvSpPr>
        <p:spPr>
          <a:xfrm>
            <a:off x="3414471" y="2493006"/>
            <a:ext cx="241637" cy="24163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DC9A83-43B6-0E10-1526-C12EA2E0077B}"/>
              </a:ext>
            </a:extLst>
          </p:cNvPr>
          <p:cNvSpPr/>
          <p:nvPr/>
        </p:nvSpPr>
        <p:spPr>
          <a:xfrm>
            <a:off x="6051859" y="4448016"/>
            <a:ext cx="241637" cy="241637"/>
          </a:xfrm>
          <a:prstGeom prst="ellipse">
            <a:avLst/>
          </a:prstGeom>
          <a:solidFill>
            <a:srgbClr val="C00000"/>
          </a:solidFill>
          <a:ln>
            <a:solidFill>
              <a:srgbClr val="99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0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53" grpId="0" animBg="1"/>
      <p:bldP spid="5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 result for jeopardy daily double">
            <a:extLst>
              <a:ext uri="{FF2B5EF4-FFF2-40B4-BE49-F238E27FC236}">
                <a16:creationId xmlns:a16="http://schemas.microsoft.com/office/drawing/2014/main" id="{CCEA82F6-BC8E-4AFA-83F2-6FADD9725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C54D26-C22D-44FA-A30D-31FF9980CCF4}"/>
              </a:ext>
            </a:extLst>
          </p:cNvPr>
          <p:cNvSpPr/>
          <p:nvPr/>
        </p:nvSpPr>
        <p:spPr>
          <a:xfrm>
            <a:off x="1470515" y="2361475"/>
            <a:ext cx="2316480" cy="1975944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4049C4-3ED1-07C7-0D68-56E4D78046D0}"/>
              </a:ext>
            </a:extLst>
          </p:cNvPr>
          <p:cNvSpPr/>
          <p:nvPr/>
        </p:nvSpPr>
        <p:spPr>
          <a:xfrm>
            <a:off x="3786995" y="2361475"/>
            <a:ext cx="2316480" cy="1975944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00EDF4-BFBF-DE1F-6F00-0C2039DE9BFB}"/>
              </a:ext>
            </a:extLst>
          </p:cNvPr>
          <p:cNvSpPr/>
          <p:nvPr/>
        </p:nvSpPr>
        <p:spPr>
          <a:xfrm>
            <a:off x="6103475" y="2361475"/>
            <a:ext cx="2316480" cy="1975944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2AB8F-7624-7B64-9499-C89359362154}"/>
              </a:ext>
            </a:extLst>
          </p:cNvPr>
          <p:cNvSpPr/>
          <p:nvPr/>
        </p:nvSpPr>
        <p:spPr>
          <a:xfrm>
            <a:off x="8419955" y="2361475"/>
            <a:ext cx="2316480" cy="1975944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7540EE-1336-73A6-B296-45C8711D88C9}"/>
              </a:ext>
            </a:extLst>
          </p:cNvPr>
          <p:cNvSpPr/>
          <p:nvPr/>
        </p:nvSpPr>
        <p:spPr>
          <a:xfrm>
            <a:off x="1470515" y="4337419"/>
            <a:ext cx="2316480" cy="1975944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2262E-F98F-133E-7591-2F2EDC4983B6}"/>
              </a:ext>
            </a:extLst>
          </p:cNvPr>
          <p:cNvSpPr/>
          <p:nvPr/>
        </p:nvSpPr>
        <p:spPr>
          <a:xfrm>
            <a:off x="3786996" y="4337419"/>
            <a:ext cx="1671001" cy="1975944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1A764-F3BD-A0D1-24E9-4F0756FCE0C4}"/>
              </a:ext>
            </a:extLst>
          </p:cNvPr>
          <p:cNvSpPr/>
          <p:nvPr/>
        </p:nvSpPr>
        <p:spPr>
          <a:xfrm>
            <a:off x="5457997" y="4337419"/>
            <a:ext cx="1671001" cy="1975944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BA7382-0784-ECC1-7D2C-2253782A10C7}"/>
              </a:ext>
            </a:extLst>
          </p:cNvPr>
          <p:cNvSpPr/>
          <p:nvPr/>
        </p:nvSpPr>
        <p:spPr>
          <a:xfrm>
            <a:off x="7128998" y="4337419"/>
            <a:ext cx="1671001" cy="1975944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9B630F-6BFE-06AD-DA60-6F744416F083}"/>
              </a:ext>
            </a:extLst>
          </p:cNvPr>
          <p:cNvSpPr/>
          <p:nvPr/>
        </p:nvSpPr>
        <p:spPr>
          <a:xfrm>
            <a:off x="8799999" y="4337419"/>
            <a:ext cx="1936436" cy="1975944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8997BE-51B8-C2AA-CF31-AF26B4D1FE47}"/>
              </a:ext>
            </a:extLst>
          </p:cNvPr>
          <p:cNvSpPr/>
          <p:nvPr/>
        </p:nvSpPr>
        <p:spPr>
          <a:xfrm>
            <a:off x="3540028" y="3045739"/>
            <a:ext cx="436989" cy="607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C86F99-BA59-9D74-34BD-1196AAC67E88}"/>
              </a:ext>
            </a:extLst>
          </p:cNvPr>
          <p:cNvSpPr/>
          <p:nvPr/>
        </p:nvSpPr>
        <p:spPr>
          <a:xfrm>
            <a:off x="1915269" y="4083588"/>
            <a:ext cx="1521587" cy="607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75E9E7-A338-4A2D-859C-4DF46AC65974}"/>
              </a:ext>
            </a:extLst>
          </p:cNvPr>
          <p:cNvSpPr/>
          <p:nvPr/>
        </p:nvSpPr>
        <p:spPr>
          <a:xfrm>
            <a:off x="3438496" y="4591249"/>
            <a:ext cx="436989" cy="1468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B1DBAA-49BC-2A45-7C86-F39B2D00E8D4}"/>
              </a:ext>
            </a:extLst>
          </p:cNvPr>
          <p:cNvSpPr/>
          <p:nvPr/>
        </p:nvSpPr>
        <p:spPr>
          <a:xfrm>
            <a:off x="5088890" y="4626042"/>
            <a:ext cx="436989" cy="1433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D933F3-FD6D-B213-4004-FCB9C4FCF182}"/>
              </a:ext>
            </a:extLst>
          </p:cNvPr>
          <p:cNvSpPr/>
          <p:nvPr/>
        </p:nvSpPr>
        <p:spPr>
          <a:xfrm>
            <a:off x="6910503" y="5460104"/>
            <a:ext cx="436989" cy="607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5E4E56-63E8-8BF5-7516-1E57DB9E8981}"/>
              </a:ext>
            </a:extLst>
          </p:cNvPr>
          <p:cNvSpPr/>
          <p:nvPr/>
        </p:nvSpPr>
        <p:spPr>
          <a:xfrm>
            <a:off x="5817594" y="2707072"/>
            <a:ext cx="436989" cy="607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61EE41-7596-C827-BBE0-08105F2BBE03}"/>
              </a:ext>
            </a:extLst>
          </p:cNvPr>
          <p:cNvSpPr/>
          <p:nvPr/>
        </p:nvSpPr>
        <p:spPr>
          <a:xfrm>
            <a:off x="8172988" y="2702627"/>
            <a:ext cx="436989" cy="607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A1ADB1-3BF4-2C5A-35FF-9E4A17316C73}"/>
              </a:ext>
            </a:extLst>
          </p:cNvPr>
          <p:cNvSpPr/>
          <p:nvPr/>
        </p:nvSpPr>
        <p:spPr>
          <a:xfrm>
            <a:off x="9710912" y="4184208"/>
            <a:ext cx="436989" cy="607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96A2C-F48A-73FD-4143-E9053A5BA462}"/>
              </a:ext>
            </a:extLst>
          </p:cNvPr>
          <p:cNvSpPr/>
          <p:nvPr/>
        </p:nvSpPr>
        <p:spPr>
          <a:xfrm>
            <a:off x="8539991" y="4982279"/>
            <a:ext cx="436989" cy="607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9B6F8F-B7D5-7559-62FA-96F3D04E1EA5}"/>
              </a:ext>
            </a:extLst>
          </p:cNvPr>
          <p:cNvSpPr txBox="1"/>
          <p:nvPr/>
        </p:nvSpPr>
        <p:spPr>
          <a:xfrm>
            <a:off x="1454375" y="228545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64F2EB-CC30-CCAD-76EB-B4847B5EFE1B}"/>
              </a:ext>
            </a:extLst>
          </p:cNvPr>
          <p:cNvSpPr txBox="1"/>
          <p:nvPr/>
        </p:nvSpPr>
        <p:spPr>
          <a:xfrm>
            <a:off x="3786995" y="228545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5F8D57-FD65-575E-D0F1-DED7CAFAB4A5}"/>
              </a:ext>
            </a:extLst>
          </p:cNvPr>
          <p:cNvSpPr txBox="1"/>
          <p:nvPr/>
        </p:nvSpPr>
        <p:spPr>
          <a:xfrm>
            <a:off x="6103475" y="228545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985310-7515-5522-A0C1-3EF0E0002170}"/>
              </a:ext>
            </a:extLst>
          </p:cNvPr>
          <p:cNvSpPr txBox="1"/>
          <p:nvPr/>
        </p:nvSpPr>
        <p:spPr>
          <a:xfrm>
            <a:off x="8419955" y="228545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B937AB-1CF2-0CE6-B540-8478793CC379}"/>
              </a:ext>
            </a:extLst>
          </p:cNvPr>
          <p:cNvSpPr txBox="1"/>
          <p:nvPr/>
        </p:nvSpPr>
        <p:spPr>
          <a:xfrm>
            <a:off x="1479509" y="433742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7D62E9-7DF1-667E-2585-50A113D0E914}"/>
              </a:ext>
            </a:extLst>
          </p:cNvPr>
          <p:cNvSpPr txBox="1"/>
          <p:nvPr/>
        </p:nvSpPr>
        <p:spPr>
          <a:xfrm>
            <a:off x="3786995" y="432928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430890-A9F3-C1E7-4194-97D675B2383B}"/>
              </a:ext>
            </a:extLst>
          </p:cNvPr>
          <p:cNvSpPr txBox="1"/>
          <p:nvPr/>
        </p:nvSpPr>
        <p:spPr>
          <a:xfrm>
            <a:off x="5438740" y="432370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3A5E4F-B737-A6B8-E92F-946AC2760C5B}"/>
              </a:ext>
            </a:extLst>
          </p:cNvPr>
          <p:cNvSpPr txBox="1"/>
          <p:nvPr/>
        </p:nvSpPr>
        <p:spPr>
          <a:xfrm>
            <a:off x="7115818" y="432370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1B3442-46C1-E232-7483-C4A8A160CE79}"/>
              </a:ext>
            </a:extLst>
          </p:cNvPr>
          <p:cNvSpPr txBox="1"/>
          <p:nvPr/>
        </p:nvSpPr>
        <p:spPr>
          <a:xfrm>
            <a:off x="8819207" y="435207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3E9F41-9BCD-728C-8D6C-5C3EC8500B60}"/>
              </a:ext>
            </a:extLst>
          </p:cNvPr>
          <p:cNvSpPr txBox="1"/>
          <p:nvPr/>
        </p:nvSpPr>
        <p:spPr>
          <a:xfrm>
            <a:off x="4359388" y="16824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4F9143-ECFC-7B2F-8B17-82F1B7C7E066}"/>
              </a:ext>
            </a:extLst>
          </p:cNvPr>
          <p:cNvSpPr txBox="1"/>
          <p:nvPr/>
        </p:nvSpPr>
        <p:spPr>
          <a:xfrm>
            <a:off x="5426651" y="15399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C7861-FA26-8D88-9153-363CCBC4E3FF}"/>
              </a:ext>
            </a:extLst>
          </p:cNvPr>
          <p:cNvSpPr txBox="1"/>
          <p:nvPr/>
        </p:nvSpPr>
        <p:spPr>
          <a:xfrm>
            <a:off x="6381559" y="16319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C1CEBF-10B9-FD03-EDE3-B6ADA814B914}"/>
              </a:ext>
            </a:extLst>
          </p:cNvPr>
          <p:cNvSpPr txBox="1"/>
          <p:nvPr/>
        </p:nvSpPr>
        <p:spPr>
          <a:xfrm>
            <a:off x="7347492" y="16319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327163-DF5F-3FFC-961E-0245FEE78B1D}"/>
              </a:ext>
            </a:extLst>
          </p:cNvPr>
          <p:cNvSpPr txBox="1"/>
          <p:nvPr/>
        </p:nvSpPr>
        <p:spPr>
          <a:xfrm>
            <a:off x="4371144" y="98191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D56D94-79C8-0C98-5EA2-DE9C5015C6CF}"/>
              </a:ext>
            </a:extLst>
          </p:cNvPr>
          <p:cNvSpPr txBox="1"/>
          <p:nvPr/>
        </p:nvSpPr>
        <p:spPr>
          <a:xfrm>
            <a:off x="5174295" y="97505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34454D-00EE-C421-76EE-93A388849C35}"/>
              </a:ext>
            </a:extLst>
          </p:cNvPr>
          <p:cNvSpPr txBox="1"/>
          <p:nvPr/>
        </p:nvSpPr>
        <p:spPr>
          <a:xfrm>
            <a:off x="5904435" y="975058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224287-57AA-AFC2-775D-67777473DFF8}"/>
              </a:ext>
            </a:extLst>
          </p:cNvPr>
          <p:cNvSpPr txBox="1"/>
          <p:nvPr/>
        </p:nvSpPr>
        <p:spPr>
          <a:xfrm>
            <a:off x="6648206" y="970408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8E1DA8-4875-54BF-B926-579D593F2BFC}"/>
              </a:ext>
            </a:extLst>
          </p:cNvPr>
          <p:cNvSpPr txBox="1"/>
          <p:nvPr/>
        </p:nvSpPr>
        <p:spPr>
          <a:xfrm>
            <a:off x="7405500" y="97040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F81015A-5F1B-EA51-E60C-F052D72AFCAB}"/>
              </a:ext>
            </a:extLst>
          </p:cNvPr>
          <p:cNvCxnSpPr>
            <a:cxnSpLocks/>
          </p:cNvCxnSpPr>
          <p:nvPr/>
        </p:nvCxnSpPr>
        <p:spPr>
          <a:xfrm>
            <a:off x="4614607" y="734589"/>
            <a:ext cx="0" cy="3141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5D1CDA-FA16-DC84-065E-989355C21774}"/>
              </a:ext>
            </a:extLst>
          </p:cNvPr>
          <p:cNvCxnSpPr>
            <a:cxnSpLocks/>
          </p:cNvCxnSpPr>
          <p:nvPr/>
        </p:nvCxnSpPr>
        <p:spPr>
          <a:xfrm>
            <a:off x="7601428" y="734589"/>
            <a:ext cx="0" cy="3141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DB10B9E-3932-D069-7C1E-6B33150CD383}"/>
              </a:ext>
            </a:extLst>
          </p:cNvPr>
          <p:cNvCxnSpPr>
            <a:cxnSpLocks/>
          </p:cNvCxnSpPr>
          <p:nvPr/>
        </p:nvCxnSpPr>
        <p:spPr>
          <a:xfrm>
            <a:off x="4875984" y="489428"/>
            <a:ext cx="54186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4787007-B22E-8666-8639-2B0F4B7C60E9}"/>
              </a:ext>
            </a:extLst>
          </p:cNvPr>
          <p:cNvCxnSpPr>
            <a:cxnSpLocks/>
          </p:cNvCxnSpPr>
          <p:nvPr/>
        </p:nvCxnSpPr>
        <p:spPr>
          <a:xfrm>
            <a:off x="5904435" y="489428"/>
            <a:ext cx="54186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6329304-4449-DCE3-E955-5036892F7224}"/>
              </a:ext>
            </a:extLst>
          </p:cNvPr>
          <p:cNvCxnSpPr>
            <a:cxnSpLocks/>
          </p:cNvCxnSpPr>
          <p:nvPr/>
        </p:nvCxnSpPr>
        <p:spPr>
          <a:xfrm>
            <a:off x="6869793" y="489428"/>
            <a:ext cx="54186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B0E2428-9FCB-CF63-4295-3DD368230FCE}"/>
              </a:ext>
            </a:extLst>
          </p:cNvPr>
          <p:cNvCxnSpPr>
            <a:cxnSpLocks/>
          </p:cNvCxnSpPr>
          <p:nvPr/>
        </p:nvCxnSpPr>
        <p:spPr>
          <a:xfrm>
            <a:off x="4875984" y="1289689"/>
            <a:ext cx="33948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01C0374-7351-17BF-BA0D-DB67B1C5CEE3}"/>
              </a:ext>
            </a:extLst>
          </p:cNvPr>
          <p:cNvCxnSpPr>
            <a:cxnSpLocks/>
          </p:cNvCxnSpPr>
          <p:nvPr/>
        </p:nvCxnSpPr>
        <p:spPr>
          <a:xfrm>
            <a:off x="5613381" y="1289689"/>
            <a:ext cx="33948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87A3FCA-FAAA-513F-577A-A26F3B41A2B4}"/>
              </a:ext>
            </a:extLst>
          </p:cNvPr>
          <p:cNvCxnSpPr>
            <a:cxnSpLocks/>
          </p:cNvCxnSpPr>
          <p:nvPr/>
        </p:nvCxnSpPr>
        <p:spPr>
          <a:xfrm>
            <a:off x="6381559" y="1289689"/>
            <a:ext cx="33948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333708F-92D1-9B3D-6E57-FCC939318300}"/>
              </a:ext>
            </a:extLst>
          </p:cNvPr>
          <p:cNvCxnSpPr>
            <a:cxnSpLocks/>
          </p:cNvCxnSpPr>
          <p:nvPr/>
        </p:nvCxnSpPr>
        <p:spPr>
          <a:xfrm>
            <a:off x="7140727" y="1289689"/>
            <a:ext cx="33948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7AD34C59-3F44-F647-F061-DDDEFBE85DF3}"/>
              </a:ext>
            </a:extLst>
          </p:cNvPr>
          <p:cNvSpPr/>
          <p:nvPr/>
        </p:nvSpPr>
        <p:spPr>
          <a:xfrm>
            <a:off x="3414471" y="2493006"/>
            <a:ext cx="241637" cy="24163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6B0DD3E-09D4-9490-E2A9-1F430257C765}"/>
              </a:ext>
            </a:extLst>
          </p:cNvPr>
          <p:cNvSpPr/>
          <p:nvPr/>
        </p:nvSpPr>
        <p:spPr>
          <a:xfrm>
            <a:off x="6051859" y="4448016"/>
            <a:ext cx="241637" cy="241637"/>
          </a:xfrm>
          <a:prstGeom prst="ellipse">
            <a:avLst/>
          </a:prstGeom>
          <a:solidFill>
            <a:srgbClr val="C00000"/>
          </a:solidFill>
          <a:ln>
            <a:solidFill>
              <a:srgbClr val="99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883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538104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>
            <a:extLst>
              <a:ext uri="{FF2B5EF4-FFF2-40B4-BE49-F238E27FC236}">
                <a16:creationId xmlns:a16="http://schemas.microsoft.com/office/drawing/2014/main" id="{8C70FF16-2A65-4FAE-B88A-B90F9640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5400"/>
              <a:t>What if there are many simultaneous path requests?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96D30-7F96-4FCD-81BE-EBF03B7FB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6175" y="2701925"/>
            <a:ext cx="9445625" cy="3475038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Calibri" panose="020F0502020204030204" pitchFamily="34" charset="0"/>
              <a:buNone/>
              <a:defRPr/>
            </a:pPr>
            <a:r>
              <a:rPr lang="en-US" sz="3600" b="1" dirty="0">
                <a:solidFill>
                  <a:srgbClr val="0070C0"/>
                </a:solidFill>
              </a:rPr>
              <a:t>Two options: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Time-slice everyone’s path requests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Make everyone wait in a line / work on one path at a time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>
            <a:extLst>
              <a:ext uri="{FF2B5EF4-FFF2-40B4-BE49-F238E27FC236}">
                <a16:creationId xmlns:a16="http://schemas.microsoft.com/office/drawing/2014/main" id="{3EED456E-D60D-4E49-B09F-8C26EDA4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5400"/>
              <a:t>What if there are many simultaneous path requests?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73D07-41BD-478F-A3AD-E99B29C6E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275" y="2352675"/>
            <a:ext cx="9026525" cy="4079875"/>
          </a:xfrm>
        </p:spPr>
        <p:txBody>
          <a:bodyPr rtlCol="0">
            <a:normAutofit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4000" b="1" dirty="0">
                <a:solidFill>
                  <a:srgbClr val="0070C0"/>
                </a:solidFill>
              </a:rPr>
              <a:t>Scenario A: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400" dirty="0"/>
              <a:t> 10 agents all want paths to different places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400" dirty="0"/>
              <a:t> All paths require 1 second to compute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sz="1600" dirty="0"/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4000" b="1" dirty="0">
                <a:solidFill>
                  <a:srgbClr val="0070C0"/>
                </a:solidFill>
              </a:rPr>
              <a:t>Scenario B: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400" dirty="0"/>
              <a:t> 10 agents all want paths to different places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400" dirty="0"/>
              <a:t> The first one requires 10 seconds to compute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400" dirty="0"/>
              <a:t> All others require 1 second to compute</a:t>
            </a:r>
            <a:endParaRPr lang="en-US" alt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itle 1">
            <a:extLst>
              <a:ext uri="{FF2B5EF4-FFF2-40B4-BE49-F238E27FC236}">
                <a16:creationId xmlns:a16="http://schemas.microsoft.com/office/drawing/2014/main" id="{3571DC22-88F5-4B9A-94E7-FFC16191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 dirty="0"/>
              <a:t>Bidirectional Pathfinding?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D0C3C0E-AFDA-4DE7-E4C2-00A21904EDD4}"/>
              </a:ext>
            </a:extLst>
          </p:cNvPr>
          <p:cNvSpPr/>
          <p:nvPr/>
        </p:nvSpPr>
        <p:spPr>
          <a:xfrm>
            <a:off x="7150911" y="3052326"/>
            <a:ext cx="2140085" cy="21400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31C9FF5-5BFA-3EC1-4BB4-E965E5E0E2B3}"/>
              </a:ext>
            </a:extLst>
          </p:cNvPr>
          <p:cNvSpPr/>
          <p:nvPr/>
        </p:nvSpPr>
        <p:spPr>
          <a:xfrm>
            <a:off x="9290996" y="3063135"/>
            <a:ext cx="2140085" cy="21400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1BCF8A-1527-B1B2-1D8C-E8638A84B2C8}"/>
              </a:ext>
            </a:extLst>
          </p:cNvPr>
          <p:cNvSpPr/>
          <p:nvPr/>
        </p:nvSpPr>
        <p:spPr>
          <a:xfrm>
            <a:off x="8100135" y="4001550"/>
            <a:ext cx="241637" cy="24163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DE6326-B935-822A-2AA8-00249DFE36CB}"/>
              </a:ext>
            </a:extLst>
          </p:cNvPr>
          <p:cNvSpPr/>
          <p:nvPr/>
        </p:nvSpPr>
        <p:spPr>
          <a:xfrm>
            <a:off x="10240220" y="4001550"/>
            <a:ext cx="241637" cy="241637"/>
          </a:xfrm>
          <a:prstGeom prst="ellipse">
            <a:avLst/>
          </a:prstGeom>
          <a:solidFill>
            <a:srgbClr val="C00000"/>
          </a:solidFill>
          <a:ln>
            <a:solidFill>
              <a:srgbClr val="99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056B4C-D4DA-5A4B-0F3A-931930D8C894}"/>
              </a:ext>
            </a:extLst>
          </p:cNvPr>
          <p:cNvSpPr/>
          <p:nvPr/>
        </p:nvSpPr>
        <p:spPr>
          <a:xfrm>
            <a:off x="486440" y="1963937"/>
            <a:ext cx="4269305" cy="426930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F305E2-440D-1062-6FA4-319EE0E9992D}"/>
              </a:ext>
            </a:extLst>
          </p:cNvPr>
          <p:cNvSpPr/>
          <p:nvPr/>
        </p:nvSpPr>
        <p:spPr>
          <a:xfrm>
            <a:off x="2500274" y="3977771"/>
            <a:ext cx="241637" cy="24163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B75DBF-EE48-A2F1-7DBF-A22063934C0F}"/>
              </a:ext>
            </a:extLst>
          </p:cNvPr>
          <p:cNvSpPr/>
          <p:nvPr/>
        </p:nvSpPr>
        <p:spPr>
          <a:xfrm>
            <a:off x="4640359" y="3977771"/>
            <a:ext cx="241637" cy="241637"/>
          </a:xfrm>
          <a:prstGeom prst="ellipse">
            <a:avLst/>
          </a:prstGeom>
          <a:solidFill>
            <a:srgbClr val="C00000"/>
          </a:solidFill>
          <a:ln>
            <a:solidFill>
              <a:srgbClr val="9933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2D2FF0-4B87-AD98-883D-F632C501AEDA}"/>
              </a:ext>
            </a:extLst>
          </p:cNvPr>
          <p:cNvSpPr txBox="1"/>
          <p:nvPr/>
        </p:nvSpPr>
        <p:spPr>
          <a:xfrm>
            <a:off x="5620100" y="3767612"/>
            <a:ext cx="47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D7187E-A4B7-0115-B414-7BDDFC75BF33}"/>
              </a:ext>
            </a:extLst>
          </p:cNvPr>
          <p:cNvCxnSpPr>
            <a:cxnSpLocks/>
          </p:cNvCxnSpPr>
          <p:nvPr/>
        </p:nvCxnSpPr>
        <p:spPr>
          <a:xfrm>
            <a:off x="2617778" y="4098589"/>
            <a:ext cx="2166685" cy="0"/>
          </a:xfrm>
          <a:prstGeom prst="line">
            <a:avLst/>
          </a:prstGeom>
          <a:ln w="222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911891-21B4-C6B1-8374-4DF123A92A0D}"/>
              </a:ext>
            </a:extLst>
          </p:cNvPr>
          <p:cNvCxnSpPr>
            <a:cxnSpLocks/>
          </p:cNvCxnSpPr>
          <p:nvPr/>
        </p:nvCxnSpPr>
        <p:spPr>
          <a:xfrm>
            <a:off x="8216520" y="4120019"/>
            <a:ext cx="2166685" cy="0"/>
          </a:xfrm>
          <a:prstGeom prst="line">
            <a:avLst/>
          </a:prstGeom>
          <a:ln w="2222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itle 1">
            <a:extLst>
              <a:ext uri="{FF2B5EF4-FFF2-40B4-BE49-F238E27FC236}">
                <a16:creationId xmlns:a16="http://schemas.microsoft.com/office/drawing/2014/main" id="{2C222690-63D7-416C-B1B5-EDF697FE6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Bidirectional Pathfinding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54112D-6A13-44CB-B772-BF317537683F}"/>
              </a:ext>
            </a:extLst>
          </p:cNvPr>
          <p:cNvSpPr/>
          <p:nvPr/>
        </p:nvSpPr>
        <p:spPr>
          <a:xfrm>
            <a:off x="850901" y="3019425"/>
            <a:ext cx="757239" cy="755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192A19-C268-4870-9521-DDE0E0F7F65A}"/>
              </a:ext>
            </a:extLst>
          </p:cNvPr>
          <p:cNvSpPr/>
          <p:nvPr/>
        </p:nvSpPr>
        <p:spPr>
          <a:xfrm>
            <a:off x="1608139" y="3019425"/>
            <a:ext cx="757237" cy="755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037AA2-A42F-40A2-9E6F-216CE64FF77B}"/>
              </a:ext>
            </a:extLst>
          </p:cNvPr>
          <p:cNvSpPr/>
          <p:nvPr/>
        </p:nvSpPr>
        <p:spPr>
          <a:xfrm>
            <a:off x="2365375" y="3019425"/>
            <a:ext cx="755651" cy="755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46E9FC-EF07-4F2B-950C-1022825A8CC8}"/>
              </a:ext>
            </a:extLst>
          </p:cNvPr>
          <p:cNvSpPr/>
          <p:nvPr/>
        </p:nvSpPr>
        <p:spPr>
          <a:xfrm>
            <a:off x="3121026" y="3019425"/>
            <a:ext cx="757239" cy="755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D43219-B8D4-4201-ABD5-3A129ECFB258}"/>
              </a:ext>
            </a:extLst>
          </p:cNvPr>
          <p:cNvSpPr/>
          <p:nvPr/>
        </p:nvSpPr>
        <p:spPr>
          <a:xfrm>
            <a:off x="3878264" y="3019425"/>
            <a:ext cx="757237" cy="755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02E9E8-B790-48CD-B8AA-A10FB1DF8C85}"/>
              </a:ext>
            </a:extLst>
          </p:cNvPr>
          <p:cNvSpPr/>
          <p:nvPr/>
        </p:nvSpPr>
        <p:spPr>
          <a:xfrm>
            <a:off x="4635500" y="3019425"/>
            <a:ext cx="755651" cy="755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24D0B8-C3CA-4C1C-B5D0-BC72CFAA2B4E}"/>
              </a:ext>
            </a:extLst>
          </p:cNvPr>
          <p:cNvSpPr/>
          <p:nvPr/>
        </p:nvSpPr>
        <p:spPr>
          <a:xfrm>
            <a:off x="5391150" y="3019425"/>
            <a:ext cx="757239" cy="755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860EF0-2A2F-4077-B3D7-3F1A1E378CCB}"/>
              </a:ext>
            </a:extLst>
          </p:cNvPr>
          <p:cNvSpPr/>
          <p:nvPr/>
        </p:nvSpPr>
        <p:spPr>
          <a:xfrm>
            <a:off x="6148388" y="3019425"/>
            <a:ext cx="757237" cy="755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56A625-187A-4B20-8B68-19DB41ECD13F}"/>
              </a:ext>
            </a:extLst>
          </p:cNvPr>
          <p:cNvSpPr/>
          <p:nvPr/>
        </p:nvSpPr>
        <p:spPr>
          <a:xfrm>
            <a:off x="6905625" y="3019425"/>
            <a:ext cx="755651" cy="755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61962E-6027-4CAD-AAA1-80A3E9000B4F}"/>
              </a:ext>
            </a:extLst>
          </p:cNvPr>
          <p:cNvSpPr/>
          <p:nvPr/>
        </p:nvSpPr>
        <p:spPr>
          <a:xfrm>
            <a:off x="7661275" y="3019425"/>
            <a:ext cx="757239" cy="755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6E8BCE-4887-4992-82A4-4EF750E810A4}"/>
              </a:ext>
            </a:extLst>
          </p:cNvPr>
          <p:cNvSpPr/>
          <p:nvPr/>
        </p:nvSpPr>
        <p:spPr>
          <a:xfrm>
            <a:off x="8418514" y="3019425"/>
            <a:ext cx="757237" cy="755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741DCD-CC44-4D28-BDE9-1647860DA8D8}"/>
              </a:ext>
            </a:extLst>
          </p:cNvPr>
          <p:cNvSpPr/>
          <p:nvPr/>
        </p:nvSpPr>
        <p:spPr>
          <a:xfrm>
            <a:off x="9175750" y="3019425"/>
            <a:ext cx="757239" cy="755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AE757A-0751-4CC6-A6E6-D52A9EDBC8D7}"/>
              </a:ext>
            </a:extLst>
          </p:cNvPr>
          <p:cNvSpPr/>
          <p:nvPr/>
        </p:nvSpPr>
        <p:spPr>
          <a:xfrm>
            <a:off x="9932988" y="3019425"/>
            <a:ext cx="755651" cy="755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86926B-8609-426E-8D90-B2E463E47577}"/>
              </a:ext>
            </a:extLst>
          </p:cNvPr>
          <p:cNvSpPr/>
          <p:nvPr/>
        </p:nvSpPr>
        <p:spPr>
          <a:xfrm>
            <a:off x="10688639" y="3019425"/>
            <a:ext cx="757237" cy="755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078BAC-EF80-4E7F-B8DC-72160D9D620C}"/>
              </a:ext>
            </a:extLst>
          </p:cNvPr>
          <p:cNvSpPr/>
          <p:nvPr/>
        </p:nvSpPr>
        <p:spPr>
          <a:xfrm>
            <a:off x="850901" y="3775075"/>
            <a:ext cx="757239" cy="757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814A59-4F46-4154-B876-05936BDFA288}"/>
              </a:ext>
            </a:extLst>
          </p:cNvPr>
          <p:cNvSpPr/>
          <p:nvPr/>
        </p:nvSpPr>
        <p:spPr>
          <a:xfrm>
            <a:off x="1608139" y="3775075"/>
            <a:ext cx="757237" cy="757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7D3A6B-921D-44E1-A44C-405DEFA3646F}"/>
              </a:ext>
            </a:extLst>
          </p:cNvPr>
          <p:cNvSpPr/>
          <p:nvPr/>
        </p:nvSpPr>
        <p:spPr>
          <a:xfrm>
            <a:off x="2365375" y="3775075"/>
            <a:ext cx="755651" cy="757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AC5531-C8BE-4B2C-9F70-86193CCD1C98}"/>
              </a:ext>
            </a:extLst>
          </p:cNvPr>
          <p:cNvSpPr/>
          <p:nvPr/>
        </p:nvSpPr>
        <p:spPr>
          <a:xfrm>
            <a:off x="3121026" y="3775075"/>
            <a:ext cx="757239" cy="757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260BBF-B43D-4D1E-A05E-BC232264A31E}"/>
              </a:ext>
            </a:extLst>
          </p:cNvPr>
          <p:cNvSpPr/>
          <p:nvPr/>
        </p:nvSpPr>
        <p:spPr>
          <a:xfrm>
            <a:off x="3878264" y="3775075"/>
            <a:ext cx="757237" cy="757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AC071F-4D0E-455A-AC0A-94614EB6B471}"/>
              </a:ext>
            </a:extLst>
          </p:cNvPr>
          <p:cNvSpPr/>
          <p:nvPr/>
        </p:nvSpPr>
        <p:spPr>
          <a:xfrm>
            <a:off x="4635500" y="3775075"/>
            <a:ext cx="755651" cy="757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4C5E13-1CDB-4F4C-883F-3CE17AB6D4FC}"/>
              </a:ext>
            </a:extLst>
          </p:cNvPr>
          <p:cNvSpPr/>
          <p:nvPr/>
        </p:nvSpPr>
        <p:spPr>
          <a:xfrm>
            <a:off x="5391150" y="3775075"/>
            <a:ext cx="757239" cy="757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27E080-65D5-4A93-8CD6-B19FBF925A59}"/>
              </a:ext>
            </a:extLst>
          </p:cNvPr>
          <p:cNvSpPr/>
          <p:nvPr/>
        </p:nvSpPr>
        <p:spPr>
          <a:xfrm>
            <a:off x="6148388" y="3775075"/>
            <a:ext cx="757237" cy="757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066970-FB58-4E95-BF31-0B27996AC980}"/>
              </a:ext>
            </a:extLst>
          </p:cNvPr>
          <p:cNvSpPr/>
          <p:nvPr/>
        </p:nvSpPr>
        <p:spPr>
          <a:xfrm>
            <a:off x="6905625" y="3775075"/>
            <a:ext cx="755651" cy="757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A9C162-49E3-446E-B098-7A2C1ABF1161}"/>
              </a:ext>
            </a:extLst>
          </p:cNvPr>
          <p:cNvSpPr/>
          <p:nvPr/>
        </p:nvSpPr>
        <p:spPr>
          <a:xfrm>
            <a:off x="7661275" y="3775075"/>
            <a:ext cx="757239" cy="757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C4C8AD-02A0-4100-986B-28BFE5C85950}"/>
              </a:ext>
            </a:extLst>
          </p:cNvPr>
          <p:cNvSpPr/>
          <p:nvPr/>
        </p:nvSpPr>
        <p:spPr>
          <a:xfrm>
            <a:off x="8418514" y="3775075"/>
            <a:ext cx="757237" cy="757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C8060D-815D-4A0A-8119-F3D84C1EDEB6}"/>
              </a:ext>
            </a:extLst>
          </p:cNvPr>
          <p:cNvSpPr/>
          <p:nvPr/>
        </p:nvSpPr>
        <p:spPr>
          <a:xfrm>
            <a:off x="9175750" y="3775075"/>
            <a:ext cx="757239" cy="757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768C65-73C9-474B-BDFB-F25BC5D140F3}"/>
              </a:ext>
            </a:extLst>
          </p:cNvPr>
          <p:cNvSpPr/>
          <p:nvPr/>
        </p:nvSpPr>
        <p:spPr>
          <a:xfrm>
            <a:off x="9932988" y="3775075"/>
            <a:ext cx="755651" cy="7572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74429C-5DD5-4656-8115-3CC86D50E9AC}"/>
              </a:ext>
            </a:extLst>
          </p:cNvPr>
          <p:cNvSpPr/>
          <p:nvPr/>
        </p:nvSpPr>
        <p:spPr>
          <a:xfrm>
            <a:off x="10688639" y="3775075"/>
            <a:ext cx="757237" cy="757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ED43E3-B391-4D48-AA04-0D3638EB28B7}"/>
              </a:ext>
            </a:extLst>
          </p:cNvPr>
          <p:cNvSpPr/>
          <p:nvPr/>
        </p:nvSpPr>
        <p:spPr>
          <a:xfrm>
            <a:off x="850901" y="4532314"/>
            <a:ext cx="757239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CE9EA97-6CB1-4140-8B0B-8BBE902626D6}"/>
              </a:ext>
            </a:extLst>
          </p:cNvPr>
          <p:cNvSpPr/>
          <p:nvPr/>
        </p:nvSpPr>
        <p:spPr>
          <a:xfrm>
            <a:off x="1608139" y="4532314"/>
            <a:ext cx="757237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42D4DC3-928C-42D4-96B8-4E99AEDB8A02}"/>
              </a:ext>
            </a:extLst>
          </p:cNvPr>
          <p:cNvSpPr/>
          <p:nvPr/>
        </p:nvSpPr>
        <p:spPr>
          <a:xfrm>
            <a:off x="2365375" y="4532314"/>
            <a:ext cx="755651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336134-2B31-4211-A930-BE6BC91F385E}"/>
              </a:ext>
            </a:extLst>
          </p:cNvPr>
          <p:cNvSpPr/>
          <p:nvPr/>
        </p:nvSpPr>
        <p:spPr>
          <a:xfrm>
            <a:off x="3121026" y="4532314"/>
            <a:ext cx="757239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E119572-6ABB-4BE7-9317-5B3C9D132BA6}"/>
              </a:ext>
            </a:extLst>
          </p:cNvPr>
          <p:cNvSpPr/>
          <p:nvPr/>
        </p:nvSpPr>
        <p:spPr>
          <a:xfrm>
            <a:off x="3878264" y="4532314"/>
            <a:ext cx="757237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ED709E-928D-4FEC-847D-DA592B34C15A}"/>
              </a:ext>
            </a:extLst>
          </p:cNvPr>
          <p:cNvSpPr/>
          <p:nvPr/>
        </p:nvSpPr>
        <p:spPr>
          <a:xfrm>
            <a:off x="4635500" y="4532314"/>
            <a:ext cx="755651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5F2035C-46CD-4742-8D0B-0B3BEB4E7929}"/>
              </a:ext>
            </a:extLst>
          </p:cNvPr>
          <p:cNvSpPr/>
          <p:nvPr/>
        </p:nvSpPr>
        <p:spPr>
          <a:xfrm>
            <a:off x="5391150" y="4532314"/>
            <a:ext cx="757239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5F52E1-63AB-466D-BCA7-E7422DADCCB9}"/>
              </a:ext>
            </a:extLst>
          </p:cNvPr>
          <p:cNvSpPr/>
          <p:nvPr/>
        </p:nvSpPr>
        <p:spPr>
          <a:xfrm>
            <a:off x="6148388" y="4532314"/>
            <a:ext cx="757237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7B2228-8D1C-4BB0-8A2A-AFA5BDC9AA41}"/>
              </a:ext>
            </a:extLst>
          </p:cNvPr>
          <p:cNvSpPr/>
          <p:nvPr/>
        </p:nvSpPr>
        <p:spPr>
          <a:xfrm>
            <a:off x="6905625" y="4532314"/>
            <a:ext cx="755651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6157E38-7440-4A48-8C01-AC906FE98050}"/>
              </a:ext>
            </a:extLst>
          </p:cNvPr>
          <p:cNvSpPr/>
          <p:nvPr/>
        </p:nvSpPr>
        <p:spPr>
          <a:xfrm>
            <a:off x="7661275" y="4532314"/>
            <a:ext cx="757239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70BC30A-7D72-4362-AF30-6A4CF0D78102}"/>
              </a:ext>
            </a:extLst>
          </p:cNvPr>
          <p:cNvSpPr/>
          <p:nvPr/>
        </p:nvSpPr>
        <p:spPr>
          <a:xfrm>
            <a:off x="8418514" y="4532314"/>
            <a:ext cx="757237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E3B58DC-9560-4AEA-BF3D-EE49B802DDB8}"/>
              </a:ext>
            </a:extLst>
          </p:cNvPr>
          <p:cNvSpPr/>
          <p:nvPr/>
        </p:nvSpPr>
        <p:spPr>
          <a:xfrm>
            <a:off x="9175750" y="4532314"/>
            <a:ext cx="757239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EE3B681-2559-4871-86A4-255A2C2C2779}"/>
              </a:ext>
            </a:extLst>
          </p:cNvPr>
          <p:cNvSpPr/>
          <p:nvPr/>
        </p:nvSpPr>
        <p:spPr>
          <a:xfrm>
            <a:off x="9932988" y="4532314"/>
            <a:ext cx="755651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3F7A6D-5556-4D6E-B8C1-0A515B9B1723}"/>
              </a:ext>
            </a:extLst>
          </p:cNvPr>
          <p:cNvSpPr/>
          <p:nvPr/>
        </p:nvSpPr>
        <p:spPr>
          <a:xfrm>
            <a:off x="10688639" y="4532314"/>
            <a:ext cx="757237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96304B0-A0B1-46DC-8750-843DCB408259}"/>
              </a:ext>
            </a:extLst>
          </p:cNvPr>
          <p:cNvSpPr/>
          <p:nvPr/>
        </p:nvSpPr>
        <p:spPr>
          <a:xfrm>
            <a:off x="850901" y="2262188"/>
            <a:ext cx="757239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E6CF15E-FE85-46B1-8598-3933CAFBA155}"/>
              </a:ext>
            </a:extLst>
          </p:cNvPr>
          <p:cNvSpPr/>
          <p:nvPr/>
        </p:nvSpPr>
        <p:spPr>
          <a:xfrm>
            <a:off x="1608139" y="2262188"/>
            <a:ext cx="757237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8337661-4B61-4078-A3F8-408741E98758}"/>
              </a:ext>
            </a:extLst>
          </p:cNvPr>
          <p:cNvSpPr/>
          <p:nvPr/>
        </p:nvSpPr>
        <p:spPr>
          <a:xfrm>
            <a:off x="2365375" y="2262188"/>
            <a:ext cx="755651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437117-BBD7-47BE-A75A-8A27F174B471}"/>
              </a:ext>
            </a:extLst>
          </p:cNvPr>
          <p:cNvSpPr/>
          <p:nvPr/>
        </p:nvSpPr>
        <p:spPr>
          <a:xfrm>
            <a:off x="3121026" y="2262188"/>
            <a:ext cx="757239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08ED5C8-E9B1-4F49-A924-FCEBC6374F00}"/>
              </a:ext>
            </a:extLst>
          </p:cNvPr>
          <p:cNvSpPr/>
          <p:nvPr/>
        </p:nvSpPr>
        <p:spPr>
          <a:xfrm>
            <a:off x="3878264" y="2262188"/>
            <a:ext cx="757237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3B46650-DBC9-40CD-BB53-3CC2A95C66B7}"/>
              </a:ext>
            </a:extLst>
          </p:cNvPr>
          <p:cNvSpPr/>
          <p:nvPr/>
        </p:nvSpPr>
        <p:spPr>
          <a:xfrm>
            <a:off x="4635500" y="2262188"/>
            <a:ext cx="755651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DB81CD9-7EA2-47D9-BE88-AA0188164146}"/>
              </a:ext>
            </a:extLst>
          </p:cNvPr>
          <p:cNvSpPr/>
          <p:nvPr/>
        </p:nvSpPr>
        <p:spPr>
          <a:xfrm>
            <a:off x="5391150" y="2262188"/>
            <a:ext cx="757239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D3B7CED-6EB6-4694-9DF0-FB2C1FFEC693}"/>
              </a:ext>
            </a:extLst>
          </p:cNvPr>
          <p:cNvSpPr/>
          <p:nvPr/>
        </p:nvSpPr>
        <p:spPr>
          <a:xfrm>
            <a:off x="6148388" y="2262188"/>
            <a:ext cx="757237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844BE93-9046-4D13-A23E-955F7BA67EE6}"/>
              </a:ext>
            </a:extLst>
          </p:cNvPr>
          <p:cNvSpPr/>
          <p:nvPr/>
        </p:nvSpPr>
        <p:spPr>
          <a:xfrm>
            <a:off x="6905625" y="2262188"/>
            <a:ext cx="755651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74DF696-4F3A-4615-A6D7-C7723232CA4D}"/>
              </a:ext>
            </a:extLst>
          </p:cNvPr>
          <p:cNvSpPr/>
          <p:nvPr/>
        </p:nvSpPr>
        <p:spPr>
          <a:xfrm>
            <a:off x="7661275" y="2262188"/>
            <a:ext cx="757239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9A8FE99-CAD5-4A94-A745-78BEAD1CE97E}"/>
              </a:ext>
            </a:extLst>
          </p:cNvPr>
          <p:cNvSpPr/>
          <p:nvPr/>
        </p:nvSpPr>
        <p:spPr>
          <a:xfrm>
            <a:off x="8418514" y="2262188"/>
            <a:ext cx="757237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8D8853-D90F-4539-801D-0E99E716DDDB}"/>
              </a:ext>
            </a:extLst>
          </p:cNvPr>
          <p:cNvSpPr/>
          <p:nvPr/>
        </p:nvSpPr>
        <p:spPr>
          <a:xfrm>
            <a:off x="9175750" y="2262188"/>
            <a:ext cx="757239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4CA4D5C-7D62-470C-B345-913505F7DF54}"/>
              </a:ext>
            </a:extLst>
          </p:cNvPr>
          <p:cNvSpPr/>
          <p:nvPr/>
        </p:nvSpPr>
        <p:spPr>
          <a:xfrm>
            <a:off x="9932988" y="2262188"/>
            <a:ext cx="755651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EDEE0B-13B5-4BC7-BD2D-7B2543F60260}"/>
              </a:ext>
            </a:extLst>
          </p:cNvPr>
          <p:cNvSpPr/>
          <p:nvPr/>
        </p:nvSpPr>
        <p:spPr>
          <a:xfrm>
            <a:off x="10688639" y="2262188"/>
            <a:ext cx="757237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63A79A-45DB-42AB-A9A9-AA3801BD427A}"/>
              </a:ext>
            </a:extLst>
          </p:cNvPr>
          <p:cNvSpPr/>
          <p:nvPr/>
        </p:nvSpPr>
        <p:spPr>
          <a:xfrm>
            <a:off x="850901" y="5289550"/>
            <a:ext cx="757239" cy="757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C773650-F3CC-48AD-AABE-9C19B1C5FDD1}"/>
              </a:ext>
            </a:extLst>
          </p:cNvPr>
          <p:cNvSpPr/>
          <p:nvPr/>
        </p:nvSpPr>
        <p:spPr>
          <a:xfrm>
            <a:off x="1608139" y="5289550"/>
            <a:ext cx="757237" cy="757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04C5CEC-7E56-4CB5-B6E7-2AC7B8E6EF3F}"/>
              </a:ext>
            </a:extLst>
          </p:cNvPr>
          <p:cNvSpPr/>
          <p:nvPr/>
        </p:nvSpPr>
        <p:spPr>
          <a:xfrm>
            <a:off x="2365375" y="5289550"/>
            <a:ext cx="755651" cy="757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36CF4D1-8C54-4257-99B4-FB5152BC8910}"/>
              </a:ext>
            </a:extLst>
          </p:cNvPr>
          <p:cNvSpPr/>
          <p:nvPr/>
        </p:nvSpPr>
        <p:spPr>
          <a:xfrm>
            <a:off x="3121026" y="5289550"/>
            <a:ext cx="757239" cy="757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F0522A5-06E4-4B07-A80F-E4AC9C5FE745}"/>
              </a:ext>
            </a:extLst>
          </p:cNvPr>
          <p:cNvSpPr/>
          <p:nvPr/>
        </p:nvSpPr>
        <p:spPr>
          <a:xfrm>
            <a:off x="3878264" y="5289550"/>
            <a:ext cx="757237" cy="757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DD4102-C6E6-430B-9D60-5393F8E96C02}"/>
              </a:ext>
            </a:extLst>
          </p:cNvPr>
          <p:cNvSpPr/>
          <p:nvPr/>
        </p:nvSpPr>
        <p:spPr>
          <a:xfrm>
            <a:off x="4635500" y="5289550"/>
            <a:ext cx="755651" cy="757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EF847A0-EB81-41AC-83CE-822016E83CAE}"/>
              </a:ext>
            </a:extLst>
          </p:cNvPr>
          <p:cNvSpPr/>
          <p:nvPr/>
        </p:nvSpPr>
        <p:spPr>
          <a:xfrm>
            <a:off x="5391150" y="5289550"/>
            <a:ext cx="757239" cy="757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A1B0831-0C9A-4ACA-BF73-4F415FFFA3DA}"/>
              </a:ext>
            </a:extLst>
          </p:cNvPr>
          <p:cNvSpPr/>
          <p:nvPr/>
        </p:nvSpPr>
        <p:spPr>
          <a:xfrm>
            <a:off x="6148388" y="5289550"/>
            <a:ext cx="757237" cy="757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0804E43-4851-4F3B-BADE-1530BF5B5F6A}"/>
              </a:ext>
            </a:extLst>
          </p:cNvPr>
          <p:cNvSpPr/>
          <p:nvPr/>
        </p:nvSpPr>
        <p:spPr>
          <a:xfrm>
            <a:off x="6905625" y="5289550"/>
            <a:ext cx="755651" cy="757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BE8BF2C-AB16-4C06-AD9D-7A1A6F3250D9}"/>
              </a:ext>
            </a:extLst>
          </p:cNvPr>
          <p:cNvSpPr/>
          <p:nvPr/>
        </p:nvSpPr>
        <p:spPr>
          <a:xfrm>
            <a:off x="7661275" y="5289550"/>
            <a:ext cx="757239" cy="757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0F7ECDB-5361-4524-981C-82D9840B872B}"/>
              </a:ext>
            </a:extLst>
          </p:cNvPr>
          <p:cNvSpPr/>
          <p:nvPr/>
        </p:nvSpPr>
        <p:spPr>
          <a:xfrm>
            <a:off x="8418514" y="5289550"/>
            <a:ext cx="757237" cy="757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A53FD99-9307-4B79-8A2B-16F6723BA7E2}"/>
              </a:ext>
            </a:extLst>
          </p:cNvPr>
          <p:cNvSpPr/>
          <p:nvPr/>
        </p:nvSpPr>
        <p:spPr>
          <a:xfrm>
            <a:off x="9175750" y="5289550"/>
            <a:ext cx="757239" cy="757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3CAE926-17CA-43D8-8CB3-E47C5DAD67F8}"/>
              </a:ext>
            </a:extLst>
          </p:cNvPr>
          <p:cNvSpPr/>
          <p:nvPr/>
        </p:nvSpPr>
        <p:spPr>
          <a:xfrm>
            <a:off x="9932988" y="5289550"/>
            <a:ext cx="755651" cy="757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A72944A-0222-44E8-8320-08279D3DE12E}"/>
              </a:ext>
            </a:extLst>
          </p:cNvPr>
          <p:cNvSpPr/>
          <p:nvPr/>
        </p:nvSpPr>
        <p:spPr>
          <a:xfrm>
            <a:off x="10688639" y="5289550"/>
            <a:ext cx="757237" cy="757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4A7F0D0-D81B-4796-A972-BF3E83E088D0}"/>
              </a:ext>
            </a:extLst>
          </p:cNvPr>
          <p:cNvSpPr/>
          <p:nvPr/>
        </p:nvSpPr>
        <p:spPr>
          <a:xfrm>
            <a:off x="2576514" y="2474913"/>
            <a:ext cx="333375" cy="33178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DC5B6AB-0F94-4529-98EB-854E1BADBC02}"/>
              </a:ext>
            </a:extLst>
          </p:cNvPr>
          <p:cNvSpPr/>
          <p:nvPr/>
        </p:nvSpPr>
        <p:spPr>
          <a:xfrm>
            <a:off x="9386890" y="5500690"/>
            <a:ext cx="333375" cy="3333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itle 1">
            <a:extLst>
              <a:ext uri="{FF2B5EF4-FFF2-40B4-BE49-F238E27FC236}">
                <a16:creationId xmlns:a16="http://schemas.microsoft.com/office/drawing/2014/main" id="{6901567E-87A0-4FAA-AF25-C89AC366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Bidirectional Pathfinding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47324E-ED36-44C5-9244-A56AEB473085}"/>
              </a:ext>
            </a:extLst>
          </p:cNvPr>
          <p:cNvSpPr/>
          <p:nvPr/>
        </p:nvSpPr>
        <p:spPr>
          <a:xfrm>
            <a:off x="850900" y="3019425"/>
            <a:ext cx="757238" cy="755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106598-D5F1-4A22-95D9-CD0AB2700FB2}"/>
              </a:ext>
            </a:extLst>
          </p:cNvPr>
          <p:cNvSpPr/>
          <p:nvPr/>
        </p:nvSpPr>
        <p:spPr>
          <a:xfrm>
            <a:off x="1608138" y="3019425"/>
            <a:ext cx="757237" cy="7556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47FE46-0D13-4DF9-AF70-347929C19FF5}"/>
              </a:ext>
            </a:extLst>
          </p:cNvPr>
          <p:cNvSpPr/>
          <p:nvPr/>
        </p:nvSpPr>
        <p:spPr>
          <a:xfrm>
            <a:off x="2365375" y="3019425"/>
            <a:ext cx="755650" cy="7556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8A5B3-FFDC-4AFA-9A6D-59AB6954E01E}"/>
              </a:ext>
            </a:extLst>
          </p:cNvPr>
          <p:cNvSpPr/>
          <p:nvPr/>
        </p:nvSpPr>
        <p:spPr>
          <a:xfrm>
            <a:off x="3121025" y="3019425"/>
            <a:ext cx="757238" cy="7556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DF6553-F2BA-4462-AB14-35DFE7B923B5}"/>
              </a:ext>
            </a:extLst>
          </p:cNvPr>
          <p:cNvSpPr/>
          <p:nvPr/>
        </p:nvSpPr>
        <p:spPr>
          <a:xfrm>
            <a:off x="3878263" y="3019425"/>
            <a:ext cx="757237" cy="755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24D33E-812C-4077-B024-A7949E58530E}"/>
              </a:ext>
            </a:extLst>
          </p:cNvPr>
          <p:cNvSpPr/>
          <p:nvPr/>
        </p:nvSpPr>
        <p:spPr>
          <a:xfrm>
            <a:off x="4635500" y="3019425"/>
            <a:ext cx="755650" cy="755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46DBE8-5C70-4964-A83F-618F87A1E500}"/>
              </a:ext>
            </a:extLst>
          </p:cNvPr>
          <p:cNvSpPr/>
          <p:nvPr/>
        </p:nvSpPr>
        <p:spPr>
          <a:xfrm>
            <a:off x="5391150" y="3019425"/>
            <a:ext cx="757238" cy="755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E366AE-A429-4D32-9194-AEA7AF5340C3}"/>
              </a:ext>
            </a:extLst>
          </p:cNvPr>
          <p:cNvSpPr/>
          <p:nvPr/>
        </p:nvSpPr>
        <p:spPr>
          <a:xfrm>
            <a:off x="6148388" y="3019425"/>
            <a:ext cx="757237" cy="755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F94172-6BE6-4957-84A2-F9837F179895}"/>
              </a:ext>
            </a:extLst>
          </p:cNvPr>
          <p:cNvSpPr/>
          <p:nvPr/>
        </p:nvSpPr>
        <p:spPr>
          <a:xfrm>
            <a:off x="6905625" y="3019425"/>
            <a:ext cx="755650" cy="755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AF78DE-0A28-4696-B972-4C09AD1A6369}"/>
              </a:ext>
            </a:extLst>
          </p:cNvPr>
          <p:cNvSpPr/>
          <p:nvPr/>
        </p:nvSpPr>
        <p:spPr>
          <a:xfrm>
            <a:off x="7661275" y="3019425"/>
            <a:ext cx="757238" cy="755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86B9E3-3FEF-4870-86D1-4DED3BB36651}"/>
              </a:ext>
            </a:extLst>
          </p:cNvPr>
          <p:cNvSpPr/>
          <p:nvPr/>
        </p:nvSpPr>
        <p:spPr>
          <a:xfrm>
            <a:off x="8418513" y="3019425"/>
            <a:ext cx="757237" cy="7556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5A553C-832F-4645-B84D-5685E64FEB2F}"/>
              </a:ext>
            </a:extLst>
          </p:cNvPr>
          <p:cNvSpPr/>
          <p:nvPr/>
        </p:nvSpPr>
        <p:spPr>
          <a:xfrm>
            <a:off x="9175750" y="3019425"/>
            <a:ext cx="757238" cy="755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35C29B-8226-4423-BFF1-8A4AC5D91F7F}"/>
              </a:ext>
            </a:extLst>
          </p:cNvPr>
          <p:cNvSpPr/>
          <p:nvPr/>
        </p:nvSpPr>
        <p:spPr>
          <a:xfrm>
            <a:off x="9932988" y="3019425"/>
            <a:ext cx="755650" cy="7556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C39CF6-E719-48F1-8056-5175A3A3BAF8}"/>
              </a:ext>
            </a:extLst>
          </p:cNvPr>
          <p:cNvSpPr/>
          <p:nvPr/>
        </p:nvSpPr>
        <p:spPr>
          <a:xfrm>
            <a:off x="10688638" y="3019425"/>
            <a:ext cx="757237" cy="755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10AE32-8F5B-45E1-A77C-1C41EA40889D}"/>
              </a:ext>
            </a:extLst>
          </p:cNvPr>
          <p:cNvSpPr/>
          <p:nvPr/>
        </p:nvSpPr>
        <p:spPr>
          <a:xfrm>
            <a:off x="850900" y="3775075"/>
            <a:ext cx="757238" cy="757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B72A5A-113F-422C-B864-7933784F49B5}"/>
              </a:ext>
            </a:extLst>
          </p:cNvPr>
          <p:cNvSpPr/>
          <p:nvPr/>
        </p:nvSpPr>
        <p:spPr>
          <a:xfrm>
            <a:off x="1608138" y="3775075"/>
            <a:ext cx="757237" cy="7572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FBB61E-9286-4816-ADEF-27D3F65C3AE1}"/>
              </a:ext>
            </a:extLst>
          </p:cNvPr>
          <p:cNvSpPr/>
          <p:nvPr/>
        </p:nvSpPr>
        <p:spPr>
          <a:xfrm>
            <a:off x="2365375" y="3775075"/>
            <a:ext cx="755650" cy="757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6D5A31-7AFA-48F3-8014-F07A46214AE8}"/>
              </a:ext>
            </a:extLst>
          </p:cNvPr>
          <p:cNvSpPr/>
          <p:nvPr/>
        </p:nvSpPr>
        <p:spPr>
          <a:xfrm>
            <a:off x="3121025" y="3775075"/>
            <a:ext cx="757238" cy="757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9B3600-1216-47FD-9FC9-94E14F5AFDB6}"/>
              </a:ext>
            </a:extLst>
          </p:cNvPr>
          <p:cNvSpPr/>
          <p:nvPr/>
        </p:nvSpPr>
        <p:spPr>
          <a:xfrm>
            <a:off x="3878263" y="3775075"/>
            <a:ext cx="757237" cy="757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913A6A-BF44-43E7-BA9E-77F5B6B746F2}"/>
              </a:ext>
            </a:extLst>
          </p:cNvPr>
          <p:cNvSpPr/>
          <p:nvPr/>
        </p:nvSpPr>
        <p:spPr>
          <a:xfrm>
            <a:off x="4635500" y="3775075"/>
            <a:ext cx="755650" cy="757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F690D3-58A1-4E44-BEDA-84185548AF43}"/>
              </a:ext>
            </a:extLst>
          </p:cNvPr>
          <p:cNvSpPr/>
          <p:nvPr/>
        </p:nvSpPr>
        <p:spPr>
          <a:xfrm>
            <a:off x="5391150" y="3775075"/>
            <a:ext cx="757238" cy="757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EB21B-1F25-4CA7-B006-DE9FC7219704}"/>
              </a:ext>
            </a:extLst>
          </p:cNvPr>
          <p:cNvSpPr/>
          <p:nvPr/>
        </p:nvSpPr>
        <p:spPr>
          <a:xfrm>
            <a:off x="6148388" y="3775075"/>
            <a:ext cx="757237" cy="757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402F16-C591-4DEA-B570-6D4C0EB3EDF0}"/>
              </a:ext>
            </a:extLst>
          </p:cNvPr>
          <p:cNvSpPr/>
          <p:nvPr/>
        </p:nvSpPr>
        <p:spPr>
          <a:xfrm>
            <a:off x="6905625" y="3775075"/>
            <a:ext cx="755650" cy="757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2D93D5-04AA-4917-A333-146B3512C0E4}"/>
              </a:ext>
            </a:extLst>
          </p:cNvPr>
          <p:cNvSpPr/>
          <p:nvPr/>
        </p:nvSpPr>
        <p:spPr>
          <a:xfrm>
            <a:off x="7661275" y="3775075"/>
            <a:ext cx="757238" cy="757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C3E17F-9926-4BC7-9162-BA0DD905429C}"/>
              </a:ext>
            </a:extLst>
          </p:cNvPr>
          <p:cNvSpPr/>
          <p:nvPr/>
        </p:nvSpPr>
        <p:spPr>
          <a:xfrm>
            <a:off x="8418513" y="3775075"/>
            <a:ext cx="757237" cy="757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002782C-C743-40B5-91B4-16461F568D7A}"/>
              </a:ext>
            </a:extLst>
          </p:cNvPr>
          <p:cNvSpPr/>
          <p:nvPr/>
        </p:nvSpPr>
        <p:spPr>
          <a:xfrm>
            <a:off x="9175750" y="3775075"/>
            <a:ext cx="757238" cy="757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80C3FC-9AFA-4BF6-91B1-45FBD8ECA430}"/>
              </a:ext>
            </a:extLst>
          </p:cNvPr>
          <p:cNvSpPr/>
          <p:nvPr/>
        </p:nvSpPr>
        <p:spPr>
          <a:xfrm>
            <a:off x="9932988" y="3775075"/>
            <a:ext cx="755650" cy="7572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4A8047-C5A1-4FA2-BFDF-BC59682DC9A3}"/>
              </a:ext>
            </a:extLst>
          </p:cNvPr>
          <p:cNvSpPr/>
          <p:nvPr/>
        </p:nvSpPr>
        <p:spPr>
          <a:xfrm>
            <a:off x="10688638" y="3775075"/>
            <a:ext cx="757237" cy="757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4CF51C-A6D0-4EFD-ABC3-65E9486427F1}"/>
              </a:ext>
            </a:extLst>
          </p:cNvPr>
          <p:cNvSpPr/>
          <p:nvPr/>
        </p:nvSpPr>
        <p:spPr>
          <a:xfrm>
            <a:off x="850900" y="4532313"/>
            <a:ext cx="757238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5A42B36-2A06-469C-85A0-ACDBF2FE8ECF}"/>
              </a:ext>
            </a:extLst>
          </p:cNvPr>
          <p:cNvSpPr/>
          <p:nvPr/>
        </p:nvSpPr>
        <p:spPr>
          <a:xfrm>
            <a:off x="1608138" y="4532313"/>
            <a:ext cx="757237" cy="7572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A6FFD7-B308-41F9-B7BB-5EA0FAC9931D}"/>
              </a:ext>
            </a:extLst>
          </p:cNvPr>
          <p:cNvSpPr/>
          <p:nvPr/>
        </p:nvSpPr>
        <p:spPr>
          <a:xfrm>
            <a:off x="2365375" y="4532313"/>
            <a:ext cx="755650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8DB22A-6E1B-450A-95F3-2FFBEF0E6BC8}"/>
              </a:ext>
            </a:extLst>
          </p:cNvPr>
          <p:cNvSpPr/>
          <p:nvPr/>
        </p:nvSpPr>
        <p:spPr>
          <a:xfrm>
            <a:off x="3121025" y="4532313"/>
            <a:ext cx="757238" cy="7572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6FD9921-271A-4836-9E5C-EB810735FDBC}"/>
              </a:ext>
            </a:extLst>
          </p:cNvPr>
          <p:cNvSpPr/>
          <p:nvPr/>
        </p:nvSpPr>
        <p:spPr>
          <a:xfrm>
            <a:off x="3878263" y="4532313"/>
            <a:ext cx="757237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13F293-E1E7-4A93-935E-B359A02268D7}"/>
              </a:ext>
            </a:extLst>
          </p:cNvPr>
          <p:cNvSpPr/>
          <p:nvPr/>
        </p:nvSpPr>
        <p:spPr>
          <a:xfrm>
            <a:off x="4635500" y="4532313"/>
            <a:ext cx="755650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99A780-58F0-4F77-8BC5-41C1E13EFCBE}"/>
              </a:ext>
            </a:extLst>
          </p:cNvPr>
          <p:cNvSpPr/>
          <p:nvPr/>
        </p:nvSpPr>
        <p:spPr>
          <a:xfrm>
            <a:off x="5391150" y="4532313"/>
            <a:ext cx="757238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B644063-9E56-4411-8AE9-8F22182519D1}"/>
              </a:ext>
            </a:extLst>
          </p:cNvPr>
          <p:cNvSpPr/>
          <p:nvPr/>
        </p:nvSpPr>
        <p:spPr>
          <a:xfrm>
            <a:off x="6148388" y="4532313"/>
            <a:ext cx="757237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83704DB-7E06-42DE-BBBB-B1CB1A758CA2}"/>
              </a:ext>
            </a:extLst>
          </p:cNvPr>
          <p:cNvSpPr/>
          <p:nvPr/>
        </p:nvSpPr>
        <p:spPr>
          <a:xfrm>
            <a:off x="6905625" y="4532313"/>
            <a:ext cx="755650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028C248-4919-4358-B6F6-07CCD83CA69C}"/>
              </a:ext>
            </a:extLst>
          </p:cNvPr>
          <p:cNvSpPr/>
          <p:nvPr/>
        </p:nvSpPr>
        <p:spPr>
          <a:xfrm>
            <a:off x="7661275" y="4532313"/>
            <a:ext cx="757238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C9C9BB-B613-4B9C-A1A0-F6A399064C38}"/>
              </a:ext>
            </a:extLst>
          </p:cNvPr>
          <p:cNvSpPr/>
          <p:nvPr/>
        </p:nvSpPr>
        <p:spPr>
          <a:xfrm>
            <a:off x="8418513" y="4532313"/>
            <a:ext cx="757237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5238181-E049-4E2B-A349-9815DD09B53E}"/>
              </a:ext>
            </a:extLst>
          </p:cNvPr>
          <p:cNvSpPr/>
          <p:nvPr/>
        </p:nvSpPr>
        <p:spPr>
          <a:xfrm>
            <a:off x="9175750" y="4532313"/>
            <a:ext cx="757238" cy="7572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9F47C7-3B87-489C-AD6D-71B127F82283}"/>
              </a:ext>
            </a:extLst>
          </p:cNvPr>
          <p:cNvSpPr/>
          <p:nvPr/>
        </p:nvSpPr>
        <p:spPr>
          <a:xfrm>
            <a:off x="9932988" y="4532313"/>
            <a:ext cx="755650" cy="7572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69F783-AEF6-4B8A-8A9B-C394377CD304}"/>
              </a:ext>
            </a:extLst>
          </p:cNvPr>
          <p:cNvSpPr/>
          <p:nvPr/>
        </p:nvSpPr>
        <p:spPr>
          <a:xfrm>
            <a:off x="10688638" y="4532313"/>
            <a:ext cx="757237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7B5E73A-6F84-42FC-8176-681F2A7C871F}"/>
              </a:ext>
            </a:extLst>
          </p:cNvPr>
          <p:cNvSpPr/>
          <p:nvPr/>
        </p:nvSpPr>
        <p:spPr>
          <a:xfrm>
            <a:off x="850900" y="2262188"/>
            <a:ext cx="757238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25105E5-A95D-47C6-9BD3-F64A13CE28E7}"/>
              </a:ext>
            </a:extLst>
          </p:cNvPr>
          <p:cNvSpPr/>
          <p:nvPr/>
        </p:nvSpPr>
        <p:spPr>
          <a:xfrm>
            <a:off x="1608138" y="2262188"/>
            <a:ext cx="757237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2F0859-360D-47C0-B6ED-7C2B06545449}"/>
              </a:ext>
            </a:extLst>
          </p:cNvPr>
          <p:cNvSpPr/>
          <p:nvPr/>
        </p:nvSpPr>
        <p:spPr>
          <a:xfrm>
            <a:off x="2365375" y="2262188"/>
            <a:ext cx="755650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B16F3F0-136B-4C2F-B659-F4E38990A805}"/>
              </a:ext>
            </a:extLst>
          </p:cNvPr>
          <p:cNvSpPr/>
          <p:nvPr/>
        </p:nvSpPr>
        <p:spPr>
          <a:xfrm>
            <a:off x="3121025" y="2262188"/>
            <a:ext cx="757238" cy="7572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5EC2C3-78AA-4F55-9D83-05B5364E7E23}"/>
              </a:ext>
            </a:extLst>
          </p:cNvPr>
          <p:cNvSpPr/>
          <p:nvPr/>
        </p:nvSpPr>
        <p:spPr>
          <a:xfrm>
            <a:off x="3878263" y="2262188"/>
            <a:ext cx="757237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723AFC2-5181-4C6B-95A0-E3618B2772AA}"/>
              </a:ext>
            </a:extLst>
          </p:cNvPr>
          <p:cNvSpPr/>
          <p:nvPr/>
        </p:nvSpPr>
        <p:spPr>
          <a:xfrm>
            <a:off x="4635500" y="2262188"/>
            <a:ext cx="755650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2FC926B-9257-4EBA-A4E0-1416FCB26395}"/>
              </a:ext>
            </a:extLst>
          </p:cNvPr>
          <p:cNvSpPr/>
          <p:nvPr/>
        </p:nvSpPr>
        <p:spPr>
          <a:xfrm>
            <a:off x="5391150" y="2262188"/>
            <a:ext cx="757238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E0CAD8E-7CCC-4251-B555-9084EBC7546C}"/>
              </a:ext>
            </a:extLst>
          </p:cNvPr>
          <p:cNvSpPr/>
          <p:nvPr/>
        </p:nvSpPr>
        <p:spPr>
          <a:xfrm>
            <a:off x="6148388" y="2262188"/>
            <a:ext cx="757237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667A81E-C97A-4511-B8F0-F6E7084B1C23}"/>
              </a:ext>
            </a:extLst>
          </p:cNvPr>
          <p:cNvSpPr/>
          <p:nvPr/>
        </p:nvSpPr>
        <p:spPr>
          <a:xfrm>
            <a:off x="6905625" y="2262188"/>
            <a:ext cx="755650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47AEA65-8DD3-4979-88D4-9309B1BE1F64}"/>
              </a:ext>
            </a:extLst>
          </p:cNvPr>
          <p:cNvSpPr/>
          <p:nvPr/>
        </p:nvSpPr>
        <p:spPr>
          <a:xfrm>
            <a:off x="7661275" y="2262188"/>
            <a:ext cx="757238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BBE4AF1-217C-4DF0-A727-7920CCDDA23A}"/>
              </a:ext>
            </a:extLst>
          </p:cNvPr>
          <p:cNvSpPr/>
          <p:nvPr/>
        </p:nvSpPr>
        <p:spPr>
          <a:xfrm>
            <a:off x="8418513" y="2262188"/>
            <a:ext cx="757237" cy="7572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8E2A6C6-6680-42F9-B6E2-2F1A408E2CE0}"/>
              </a:ext>
            </a:extLst>
          </p:cNvPr>
          <p:cNvSpPr/>
          <p:nvPr/>
        </p:nvSpPr>
        <p:spPr>
          <a:xfrm>
            <a:off x="9175750" y="2262188"/>
            <a:ext cx="757238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5172B2B-F70F-431D-91C6-8AC1ED49FD8C}"/>
              </a:ext>
            </a:extLst>
          </p:cNvPr>
          <p:cNvSpPr/>
          <p:nvPr/>
        </p:nvSpPr>
        <p:spPr>
          <a:xfrm>
            <a:off x="9932988" y="2262188"/>
            <a:ext cx="755650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C6D574E-D13F-40AE-94C8-74F2DCA0777B}"/>
              </a:ext>
            </a:extLst>
          </p:cNvPr>
          <p:cNvSpPr/>
          <p:nvPr/>
        </p:nvSpPr>
        <p:spPr>
          <a:xfrm>
            <a:off x="10688638" y="2262188"/>
            <a:ext cx="757237" cy="757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F897CEA-8574-4F98-8F17-3A97158472E2}"/>
              </a:ext>
            </a:extLst>
          </p:cNvPr>
          <p:cNvSpPr/>
          <p:nvPr/>
        </p:nvSpPr>
        <p:spPr>
          <a:xfrm>
            <a:off x="850900" y="5289550"/>
            <a:ext cx="757238" cy="757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DCC47E-F029-49BD-90A5-E97254DAC253}"/>
              </a:ext>
            </a:extLst>
          </p:cNvPr>
          <p:cNvSpPr/>
          <p:nvPr/>
        </p:nvSpPr>
        <p:spPr>
          <a:xfrm>
            <a:off x="1608138" y="5289550"/>
            <a:ext cx="757237" cy="757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D300BC1-4F86-45D1-A417-1491BB29613C}"/>
              </a:ext>
            </a:extLst>
          </p:cNvPr>
          <p:cNvSpPr/>
          <p:nvPr/>
        </p:nvSpPr>
        <p:spPr>
          <a:xfrm>
            <a:off x="2365375" y="5289550"/>
            <a:ext cx="755650" cy="757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35CF9AE-1556-4668-8429-AE6BB726F077}"/>
              </a:ext>
            </a:extLst>
          </p:cNvPr>
          <p:cNvSpPr/>
          <p:nvPr/>
        </p:nvSpPr>
        <p:spPr>
          <a:xfrm>
            <a:off x="3121025" y="5289550"/>
            <a:ext cx="757238" cy="7572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7B960AB-C4EE-429C-8DEF-3EC038FA9188}"/>
              </a:ext>
            </a:extLst>
          </p:cNvPr>
          <p:cNvSpPr/>
          <p:nvPr/>
        </p:nvSpPr>
        <p:spPr>
          <a:xfrm>
            <a:off x="3878263" y="5289550"/>
            <a:ext cx="757237" cy="757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C9113B-657A-45F5-8E44-0E282B83732E}"/>
              </a:ext>
            </a:extLst>
          </p:cNvPr>
          <p:cNvSpPr/>
          <p:nvPr/>
        </p:nvSpPr>
        <p:spPr>
          <a:xfrm>
            <a:off x="4635500" y="5289550"/>
            <a:ext cx="755650" cy="757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F4F2E8A-6600-4294-831C-D6000FCF9D18}"/>
              </a:ext>
            </a:extLst>
          </p:cNvPr>
          <p:cNvSpPr/>
          <p:nvPr/>
        </p:nvSpPr>
        <p:spPr>
          <a:xfrm>
            <a:off x="5391150" y="5289550"/>
            <a:ext cx="757238" cy="757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C4C4F50-358C-4B1C-AD9C-0B5718B761A3}"/>
              </a:ext>
            </a:extLst>
          </p:cNvPr>
          <p:cNvSpPr/>
          <p:nvPr/>
        </p:nvSpPr>
        <p:spPr>
          <a:xfrm>
            <a:off x="6148388" y="5289550"/>
            <a:ext cx="757237" cy="757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89CF523-2BC8-4206-8896-4EC8996BF068}"/>
              </a:ext>
            </a:extLst>
          </p:cNvPr>
          <p:cNvSpPr/>
          <p:nvPr/>
        </p:nvSpPr>
        <p:spPr>
          <a:xfrm>
            <a:off x="6905625" y="5289550"/>
            <a:ext cx="755650" cy="757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89E3F55-D1DF-43A5-8D00-5DC01E5D1136}"/>
              </a:ext>
            </a:extLst>
          </p:cNvPr>
          <p:cNvSpPr/>
          <p:nvPr/>
        </p:nvSpPr>
        <p:spPr>
          <a:xfrm>
            <a:off x="7661275" y="5289550"/>
            <a:ext cx="757238" cy="757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6CDE69A-E793-4208-B9E4-2277907C37F9}"/>
              </a:ext>
            </a:extLst>
          </p:cNvPr>
          <p:cNvSpPr/>
          <p:nvPr/>
        </p:nvSpPr>
        <p:spPr>
          <a:xfrm>
            <a:off x="8418513" y="5289550"/>
            <a:ext cx="757237" cy="757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22911D9-C5E6-4860-AFEE-CAA80C2FD4FB}"/>
              </a:ext>
            </a:extLst>
          </p:cNvPr>
          <p:cNvSpPr/>
          <p:nvPr/>
        </p:nvSpPr>
        <p:spPr>
          <a:xfrm>
            <a:off x="9175750" y="5289550"/>
            <a:ext cx="757238" cy="757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3FCFF65-7C41-441F-9B16-F77C01D13542}"/>
              </a:ext>
            </a:extLst>
          </p:cNvPr>
          <p:cNvSpPr/>
          <p:nvPr/>
        </p:nvSpPr>
        <p:spPr>
          <a:xfrm>
            <a:off x="9932988" y="5289550"/>
            <a:ext cx="755650" cy="757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4E26BE9-ED83-43DD-816F-989E6AA6F54F}"/>
              </a:ext>
            </a:extLst>
          </p:cNvPr>
          <p:cNvSpPr/>
          <p:nvPr/>
        </p:nvSpPr>
        <p:spPr>
          <a:xfrm>
            <a:off x="10688638" y="5289550"/>
            <a:ext cx="757237" cy="757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6141808-A3CD-4895-98D1-8686C9A30097}"/>
              </a:ext>
            </a:extLst>
          </p:cNvPr>
          <p:cNvSpPr/>
          <p:nvPr/>
        </p:nvSpPr>
        <p:spPr>
          <a:xfrm>
            <a:off x="2576513" y="2474913"/>
            <a:ext cx="333375" cy="331787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EE226DA-BB57-4D09-A0EA-7E9C9B6F4289}"/>
              </a:ext>
            </a:extLst>
          </p:cNvPr>
          <p:cNvSpPr/>
          <p:nvPr/>
        </p:nvSpPr>
        <p:spPr>
          <a:xfrm>
            <a:off x="9386888" y="5500688"/>
            <a:ext cx="333375" cy="3333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5B48B1D-5339-43FD-B8DD-2C44103A838C}"/>
              </a:ext>
            </a:extLst>
          </p:cNvPr>
          <p:cNvSpPr/>
          <p:nvPr/>
        </p:nvSpPr>
        <p:spPr>
          <a:xfrm>
            <a:off x="8418513" y="4532313"/>
            <a:ext cx="757237" cy="7572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42643E8-73C0-48F1-A4F1-219C3DCCE23A}"/>
              </a:ext>
            </a:extLst>
          </p:cNvPr>
          <p:cNvSpPr/>
          <p:nvPr/>
        </p:nvSpPr>
        <p:spPr>
          <a:xfrm>
            <a:off x="8418513" y="5289550"/>
            <a:ext cx="757237" cy="7572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7A044-2023-36F8-6851-D96177D4F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43" y="650732"/>
            <a:ext cx="8064915" cy="55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9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Related image">
            <a:extLst>
              <a:ext uri="{FF2B5EF4-FFF2-40B4-BE49-F238E27FC236}">
                <a16:creationId xmlns:a16="http://schemas.microsoft.com/office/drawing/2014/main" id="{D17314BC-6606-4E38-8B03-A43A48A6E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72963" cy="919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1">
            <a:extLst>
              <a:ext uri="{FF2B5EF4-FFF2-40B4-BE49-F238E27FC236}">
                <a16:creationId xmlns:a16="http://schemas.microsoft.com/office/drawing/2014/main" id="{DFB8B9B1-0A87-41F5-8BD1-ED119C26E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13" y="2006600"/>
            <a:ext cx="10523537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6000">
                <a:solidFill>
                  <a:schemeClr val="bg1"/>
                </a:solidFill>
                <a:latin typeface="Sitka Banner" panose="02000505000000020004" pitchFamily="2" charset="0"/>
              </a:rPr>
              <a:t>THIS IS THE REASON THAT FLYING AGENTS TYPICALLY DO NOT NEED TO PATHFIND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5C67B6A0-4126-430E-AA96-ABE2C629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Local Obstacle Avoidance</a:t>
            </a:r>
          </a:p>
        </p:txBody>
      </p:sp>
      <p:pic>
        <p:nvPicPr>
          <p:cNvPr id="29699" name="Content Placeholder 3">
            <a:extLst>
              <a:ext uri="{FF2B5EF4-FFF2-40B4-BE49-F238E27FC236}">
                <a16:creationId xmlns:a16="http://schemas.microsoft.com/office/drawing/2014/main" id="{82E4CB1F-093F-4F3B-A85A-136ACAEBED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8538" y="2643188"/>
            <a:ext cx="5114925" cy="2716212"/>
          </a:xfrm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9C7DEF5A-3EAD-4D6E-BA21-8DAA87408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3627438"/>
            <a:ext cx="865188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5109FB-E218-45EC-8BA9-6832A082BE56}"/>
              </a:ext>
            </a:extLst>
          </p:cNvPr>
          <p:cNvSpPr/>
          <p:nvPr/>
        </p:nvSpPr>
        <p:spPr>
          <a:xfrm>
            <a:off x="2914650" y="4065588"/>
            <a:ext cx="941388" cy="631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9702" name="Picture 7">
            <a:extLst>
              <a:ext uri="{FF2B5EF4-FFF2-40B4-BE49-F238E27FC236}">
                <a16:creationId xmlns:a16="http://schemas.microsoft.com/office/drawing/2014/main" id="{2E6A9B67-B1B6-4B79-974C-E3CD95669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350" y="95250"/>
            <a:ext cx="15525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6940DB5E-157A-458A-96CF-CC1BF86D0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Ledges and Jumps</a:t>
            </a:r>
          </a:p>
        </p:txBody>
      </p:sp>
      <p:pic>
        <p:nvPicPr>
          <p:cNvPr id="30723" name="Content Placeholder 3">
            <a:extLst>
              <a:ext uri="{FF2B5EF4-FFF2-40B4-BE49-F238E27FC236}">
                <a16:creationId xmlns:a16="http://schemas.microsoft.com/office/drawing/2014/main" id="{4457189B-1813-49F6-AD43-866439DDC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4375" y="1825625"/>
            <a:ext cx="8223250" cy="4351338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0993698B-1E57-4968-ACFB-9D46616D8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Doors, Elevators, etc.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7E097227-F553-44A2-B373-4B02A1A3D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z="440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en-US" sz="4400"/>
              <a:t>Smart pathfinding nodes</a:t>
            </a:r>
          </a:p>
          <a:p>
            <a:pPr lvl="1" eaLnBrk="1" hangingPunct="1">
              <a:defRPr/>
            </a:pPr>
            <a:r>
              <a:rPr lang="en-US" altLang="en-US" sz="4200" dirty="0"/>
              <a:t> Annotated with required action</a:t>
            </a:r>
          </a:p>
        </p:txBody>
      </p:sp>
      <p:pic>
        <p:nvPicPr>
          <p:cNvPr id="31748" name="Picture 5" descr="strongroom1">
            <a:extLst>
              <a:ext uri="{FF2B5EF4-FFF2-40B4-BE49-F238E27FC236}">
                <a16:creationId xmlns:a16="http://schemas.microsoft.com/office/drawing/2014/main" id="{6B2C9453-E138-484E-8114-A0C787121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663" y="1933575"/>
            <a:ext cx="2286000" cy="434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6" descr="key-300">
            <a:extLst>
              <a:ext uri="{FF2B5EF4-FFF2-40B4-BE49-F238E27FC236}">
                <a16:creationId xmlns:a16="http://schemas.microsoft.com/office/drawing/2014/main" id="{16555D5C-EEC5-4AFA-A9F6-0669A859E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038" y="3840163"/>
            <a:ext cx="881062" cy="88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210BB460-42FA-4921-AC5C-C0D506443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Search</a:t>
            </a:r>
          </a:p>
        </p:txBody>
      </p:sp>
      <p:pic>
        <p:nvPicPr>
          <p:cNvPr id="32771" name="Content Placeholder 3">
            <a:extLst>
              <a:ext uri="{FF2B5EF4-FFF2-40B4-BE49-F238E27FC236}">
                <a16:creationId xmlns:a16="http://schemas.microsoft.com/office/drawing/2014/main" id="{A35F6227-1896-4057-85F0-01D5A01812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0213" y="1825625"/>
            <a:ext cx="6251575" cy="4351338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jeopardy">
            <a:extLst>
              <a:ext uri="{FF2B5EF4-FFF2-40B4-BE49-F238E27FC236}">
                <a16:creationId xmlns:a16="http://schemas.microsoft.com/office/drawing/2014/main" id="{6DCFCC2B-0034-44AC-8A6F-1999FA749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513" y="-7938"/>
            <a:ext cx="12520613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ADBE6555-C8FA-4429-BFE9-045AC4FB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763250" cy="1449387"/>
          </a:xfrm>
        </p:spPr>
        <p:txBody>
          <a:bodyPr/>
          <a:lstStyle/>
          <a:p>
            <a:pPr eaLnBrk="1" hangingPunct="1"/>
            <a:r>
              <a:rPr lang="en-US" altLang="en-US" sz="6000"/>
              <a:t>Judging Search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E2363-3ADE-471C-A139-1ECA07CCF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150" y="2095500"/>
            <a:ext cx="9137650" cy="408146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Quality of path</a:t>
            </a:r>
          </a:p>
          <a:p>
            <a:pPr lvl="1" eaLnBrk="1" hangingPunct="1"/>
            <a:r>
              <a:rPr lang="en-US" altLang="en-US" sz="3200"/>
              <a:t> Shortest?</a:t>
            </a:r>
          </a:p>
          <a:p>
            <a:pPr lvl="1" eaLnBrk="1" hangingPunct="1"/>
            <a:r>
              <a:rPr lang="en-US" altLang="en-US" sz="3200"/>
              <a:t> </a:t>
            </a:r>
            <a:r>
              <a:rPr lang="en-US" altLang="en-US" sz="3200">
                <a:solidFill>
                  <a:srgbClr val="0070C0"/>
                </a:solidFill>
              </a:rPr>
              <a:t>Optimal</a:t>
            </a:r>
            <a:r>
              <a:rPr lang="en-US" altLang="en-US" sz="3200"/>
              <a:t>, near-optimal, or a reasonable path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Resource requirements</a:t>
            </a:r>
          </a:p>
          <a:p>
            <a:pPr lvl="1" eaLnBrk="1" hangingPunct="1"/>
            <a:r>
              <a:rPr lang="en-US" altLang="en-US" sz="3200"/>
              <a:t> CPU, memory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>
                <a:solidFill>
                  <a:srgbClr val="0070C0"/>
                </a:solidFill>
              </a:rPr>
              <a:t>Completeness</a:t>
            </a:r>
          </a:p>
          <a:p>
            <a:pPr lvl="1" eaLnBrk="1" hangingPunct="1"/>
            <a:r>
              <a:rPr lang="en-US" altLang="en-US" sz="3200"/>
              <a:t> Will find a path if one exists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B590ACD7-FA6A-4C4C-9DB9-98102FB0F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409237" cy="1449387"/>
          </a:xfrm>
        </p:spPr>
        <p:txBody>
          <a:bodyPr/>
          <a:lstStyle/>
          <a:p>
            <a:pPr eaLnBrk="1" hangingPunct="1"/>
            <a:r>
              <a:rPr lang="en-US" altLang="en-US" sz="6600"/>
              <a:t>Pathfinding Search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638E4-5DF3-4AB9-93B6-B774898102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6075" y="2433638"/>
            <a:ext cx="4403725" cy="3743325"/>
          </a:xfrm>
        </p:spPr>
        <p:txBody>
          <a:bodyPr/>
          <a:lstStyle/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Random Bounce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Robust Trace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Breadth-First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Depth-First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Dijkstra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Greedy Best-First</a:t>
            </a:r>
          </a:p>
          <a:p>
            <a:pPr eaLnBrk="1" hangingPunct="1"/>
            <a:endParaRPr lang="en-US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E19D0-4FEE-4C9C-8232-350059C3D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8238" y="2433638"/>
            <a:ext cx="5651500" cy="3435350"/>
          </a:xfrm>
        </p:spPr>
        <p:txBody>
          <a:bodyPr/>
          <a:lstStyle/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3600">
                <a:solidFill>
                  <a:srgbClr val="0070C0"/>
                </a:solidFill>
              </a:rPr>
              <a:t>A*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3600">
                <a:solidFill>
                  <a:srgbClr val="0070C0"/>
                </a:solidFill>
              </a:rPr>
              <a:t>Jump Point Search (JPS+)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Roy-Floyd-Warshall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446715E5-047C-4B86-BB13-27FC14BFA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Open and Closed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C43F6-01E3-4636-BB69-07E5C14DD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8838" y="2346325"/>
            <a:ext cx="9224962" cy="3830638"/>
          </a:xfrm>
        </p:spPr>
        <p:txBody>
          <a:bodyPr/>
          <a:lstStyle/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4000">
                <a:solidFill>
                  <a:srgbClr val="0070C0"/>
                </a:solidFill>
              </a:rPr>
              <a:t>Open List</a:t>
            </a:r>
          </a:p>
          <a:p>
            <a:pPr lvl="3" eaLnBrk="1" hangingPunct="1"/>
            <a:r>
              <a:rPr lang="en-US" altLang="en-US" sz="3600"/>
              <a:t> Promising nodes not yet explored</a:t>
            </a:r>
          </a:p>
          <a:p>
            <a:pPr lvl="3" eaLnBrk="1" hangingPunct="1"/>
            <a:endParaRPr lang="en-US" altLang="en-US" sz="3600"/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US" altLang="en-US" sz="4000">
                <a:solidFill>
                  <a:srgbClr val="0070C0"/>
                </a:solidFill>
              </a:rPr>
              <a:t>Closed List</a:t>
            </a:r>
          </a:p>
          <a:p>
            <a:pPr lvl="3" eaLnBrk="1" hangingPunct="1"/>
            <a:r>
              <a:rPr lang="en-US" altLang="en-US" sz="3600"/>
              <a:t> Nodes already explored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35E2D-608F-410C-A946-40403AE9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626725" cy="14493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Grid Search Space: Node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8E696-D45D-4103-AEF7-A683FE7E3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775" y="1846263"/>
            <a:ext cx="9718675" cy="4554537"/>
          </a:xfrm>
        </p:spPr>
        <p:txBody>
          <a:bodyPr/>
          <a:lstStyle/>
          <a:p>
            <a:pPr marL="200025" lvl="1" indent="0" eaLnBrk="1" hangingPunct="1">
              <a:buFont typeface="Calibri" panose="020F0502020204030204" pitchFamily="34" charset="0"/>
              <a:buNone/>
            </a:pPr>
            <a:endParaRPr lang="en-US" altLang="en-US" sz="4000"/>
          </a:p>
          <a:p>
            <a:pPr marL="200025" lvl="1" indent="0" eaLnBrk="1" hangingPunct="1">
              <a:buFont typeface="Calibri" panose="020F0502020204030204" pitchFamily="34" charset="0"/>
              <a:buNone/>
            </a:pPr>
            <a:r>
              <a:rPr lang="en-US" altLang="en-US" sz="3600"/>
              <a:t>Node* parent;			</a:t>
            </a:r>
            <a:r>
              <a:rPr lang="en-US" altLang="en-US" sz="3600">
                <a:solidFill>
                  <a:srgbClr val="00B050"/>
                </a:solidFill>
              </a:rPr>
              <a:t>// Parent (in general)</a:t>
            </a:r>
          </a:p>
          <a:p>
            <a:pPr marL="200025" lvl="1" indent="0" eaLnBrk="1" hangingPunct="1">
              <a:buFont typeface="Calibri" panose="020F0502020204030204" pitchFamily="34" charset="0"/>
              <a:buNone/>
            </a:pPr>
            <a:r>
              <a:rPr lang="en-US" altLang="en-US" sz="3600"/>
              <a:t>float cost;				</a:t>
            </a:r>
            <a:r>
              <a:rPr lang="en-US" altLang="en-US" sz="3600">
                <a:solidFill>
                  <a:srgbClr val="00B050"/>
                </a:solidFill>
              </a:rPr>
              <a:t>// Cost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49384C68-D975-41F6-8EDE-FC61BACB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Search Algorithm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6D62E-B7CB-47A3-BF1D-F7685F4C6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8363" y="1825625"/>
            <a:ext cx="9215437" cy="43513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/>
              <a:t>1. Push Start Node onto the Open List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/>
              <a:t>2. While (Open List not empty)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/>
              <a:t>		a. Pop a node from the Open List (parent node)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/>
              <a:t>		b. If node is Goal Node, then return path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/>
              <a:t>		c. Find neighboring child nodes and score them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/>
              <a:t>		d. Conditionally add them to the Open List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/>
              <a:t>		e. Place parent node on the Closed List</a:t>
            </a:r>
          </a:p>
          <a:p>
            <a:pPr lvl="1" eaLnBrk="1" hangingPunct="1"/>
            <a:endParaRPr lang="en-US" altLang="en-US"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4ACC545B-FF73-4D3C-BF24-3D60EC90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PathDemo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ABA27-C00C-4E2E-80FA-5E57D0AB9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AF32D969-8453-4BD4-9DF7-5D1B53E5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A*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6FBB2-2F9F-41DD-B71F-8307B3357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8538" y="1846263"/>
            <a:ext cx="9655175" cy="4022725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Combines Dijkstra and Greedy Best-First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 </a:t>
            </a:r>
            <a:r>
              <a:rPr lang="en-US" altLang="en-US" sz="2800" b="1" dirty="0">
                <a:solidFill>
                  <a:srgbClr val="0070C0"/>
                </a:solidFill>
              </a:rPr>
              <a:t>Given cost </a:t>
            </a:r>
            <a:r>
              <a:rPr lang="en-US" altLang="en-US" sz="2800" dirty="0"/>
              <a:t>and </a:t>
            </a:r>
            <a:r>
              <a:rPr lang="en-US" altLang="en-US" sz="2800" b="1" dirty="0">
                <a:solidFill>
                  <a:srgbClr val="0070C0"/>
                </a:solidFill>
              </a:rPr>
              <a:t>Heuristic cost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en-US" sz="1200" dirty="0">
              <a:solidFill>
                <a:srgbClr val="0070C0"/>
              </a:solidFill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Open List sorted by: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 Final cost = Given cost + Heuristic cost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 f(x) = g(x) + h(x)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 Final cost = Given cost + (Heuristic cost </a:t>
            </a:r>
            <a:r>
              <a:rPr lang="en-US" altLang="en-US" sz="2800" b="1" dirty="0">
                <a:solidFill>
                  <a:srgbClr val="0070C0"/>
                </a:solidFill>
              </a:rPr>
              <a:t>* weight</a:t>
            </a:r>
            <a:r>
              <a:rPr lang="en-US" altLang="en-US" sz="2800" dirty="0"/>
              <a:t>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 f(x) = g(x) + (h(x) </a:t>
            </a:r>
            <a:r>
              <a:rPr lang="en-US" altLang="en-US" sz="2800" b="1" dirty="0">
                <a:solidFill>
                  <a:srgbClr val="0070C0"/>
                </a:solidFill>
              </a:rPr>
              <a:t>* weight</a:t>
            </a:r>
            <a:r>
              <a:rPr lang="en-US" altLang="en-US" sz="2800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B1AF6381-67EF-4582-A371-1C7D2F40B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A*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309EB-E8E0-4E83-A4B8-6091DA665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9175" y="1825625"/>
            <a:ext cx="9064625" cy="4351338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Completeness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Heuristic Search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 b="1">
                <a:solidFill>
                  <a:schemeClr val="accent1"/>
                </a:solidFill>
              </a:rPr>
              <a:t>Admissible</a:t>
            </a:r>
            <a:r>
              <a:rPr lang="en-US" altLang="en-US" sz="3600"/>
              <a:t> heuristic = Optimal path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E6B8A7E-E4D3-5619-F79F-17C6D0CE6887}"/>
              </a:ext>
            </a:extLst>
          </p:cNvPr>
          <p:cNvCxnSpPr/>
          <p:nvPr/>
        </p:nvCxnSpPr>
        <p:spPr>
          <a:xfrm flipV="1">
            <a:off x="4599709" y="3574473"/>
            <a:ext cx="494805" cy="108461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50F902-770E-FB2B-31F2-20C59B3856AF}"/>
              </a:ext>
            </a:extLst>
          </p:cNvPr>
          <p:cNvSpPr txBox="1"/>
          <p:nvPr/>
        </p:nvSpPr>
        <p:spPr>
          <a:xfrm>
            <a:off x="2566504" y="4714807"/>
            <a:ext cx="4819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challenge. The closer you get to the true cost, the more efficient A* will be. But if you go over, A*will no longer guarantee an optimal path.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C82530-3B10-1CF9-7E0D-0A2C85952198}"/>
              </a:ext>
            </a:extLst>
          </p:cNvPr>
          <p:cNvSpPr txBox="1"/>
          <p:nvPr/>
        </p:nvSpPr>
        <p:spPr>
          <a:xfrm>
            <a:off x="9376938" y="3791477"/>
            <a:ext cx="2277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Factoid: An admissible heuristic does nothing for Greedy Best First.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D78D6B-F013-DECE-3FC2-6D9048C6C31A}"/>
              </a:ext>
            </a:extLst>
          </p:cNvPr>
          <p:cNvSpPr txBox="1"/>
          <p:nvPr/>
        </p:nvSpPr>
        <p:spPr>
          <a:xfrm>
            <a:off x="8525881" y="5253633"/>
            <a:ext cx="3178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Factoid: A heuristic guess of zero is admissible! A* will just become Dijkstra if h(x) = 0.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F8133C87-A101-492A-BAD3-0A26A6FD1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763250" cy="1449387"/>
          </a:xfrm>
        </p:spPr>
        <p:txBody>
          <a:bodyPr/>
          <a:lstStyle/>
          <a:p>
            <a:pPr eaLnBrk="1" hangingPunct="1"/>
            <a:r>
              <a:rPr lang="en-US" altLang="en-US" sz="6000"/>
              <a:t>Recap of Search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A3D6B-9C90-411E-B54B-4C8BDECDD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150" y="2095500"/>
            <a:ext cx="9137650" cy="408146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 dirty="0"/>
              <a:t>Guarantee a path is found if it exists (</a:t>
            </a:r>
            <a:r>
              <a:rPr lang="en-US" altLang="en-US" sz="3200" b="1" dirty="0">
                <a:solidFill>
                  <a:schemeClr val="accent1"/>
                </a:solidFill>
              </a:rPr>
              <a:t>completeness</a:t>
            </a:r>
            <a:r>
              <a:rPr lang="en-US" altLang="en-US" sz="3200" dirty="0"/>
              <a:t>)</a:t>
            </a:r>
          </a:p>
          <a:p>
            <a:pPr lvl="1" eaLnBrk="1" hangingPunct="1"/>
            <a:r>
              <a:rPr lang="en-US" altLang="en-US" sz="2800" dirty="0"/>
              <a:t>Breadth-First, Depth-First, Dijkstra, A* and all variants</a:t>
            </a:r>
          </a:p>
          <a:p>
            <a:pPr lvl="1" eaLnBrk="1" hangingPunct="1"/>
            <a:endParaRPr lang="en-US" altLang="en-US" sz="280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 dirty="0"/>
              <a:t>Guarantee an </a:t>
            </a:r>
            <a:r>
              <a:rPr lang="en-US" altLang="en-US" sz="3200" b="1" dirty="0">
                <a:solidFill>
                  <a:schemeClr val="accent1"/>
                </a:solidFill>
              </a:rPr>
              <a:t>optimal</a:t>
            </a:r>
            <a:r>
              <a:rPr lang="en-US" altLang="en-US" sz="3200" dirty="0"/>
              <a:t> path</a:t>
            </a:r>
          </a:p>
          <a:p>
            <a:pPr lvl="1" eaLnBrk="1" hangingPunct="1"/>
            <a:r>
              <a:rPr lang="en-US" altLang="en-US" sz="2800" dirty="0"/>
              <a:t>Dijkstra, A* and all variants (if </a:t>
            </a:r>
            <a:r>
              <a:rPr lang="en-US" altLang="en-US" sz="2800" b="1" dirty="0">
                <a:solidFill>
                  <a:schemeClr val="accent1"/>
                </a:solidFill>
              </a:rPr>
              <a:t>admissible</a:t>
            </a:r>
            <a:r>
              <a:rPr lang="en-US" altLang="en-US" sz="2800" dirty="0"/>
              <a:t> heuristic)</a:t>
            </a:r>
          </a:p>
          <a:p>
            <a:pPr lvl="1" eaLnBrk="1" hangingPunct="1"/>
            <a:endParaRPr lang="en-US" altLang="en-US" sz="280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 b="1" dirty="0">
                <a:solidFill>
                  <a:schemeClr val="accent1"/>
                </a:solidFill>
              </a:rPr>
              <a:t>Heuristic </a:t>
            </a:r>
            <a:r>
              <a:rPr lang="en-US" altLang="en-US" sz="3200" dirty="0"/>
              <a:t>search algorithms (smart, head toward goal)</a:t>
            </a:r>
          </a:p>
          <a:p>
            <a:pPr lvl="1" eaLnBrk="1" hangingPunct="1"/>
            <a:r>
              <a:rPr lang="en-US" altLang="en-US" sz="2800" dirty="0"/>
              <a:t>Greedy Best-First, A* and all variants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A2DD023F-482A-42BE-BA93-E45B6E94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Search</a:t>
            </a:r>
          </a:p>
        </p:txBody>
      </p:sp>
      <p:pic>
        <p:nvPicPr>
          <p:cNvPr id="43011" name="Content Placeholder 3">
            <a:extLst>
              <a:ext uri="{FF2B5EF4-FFF2-40B4-BE49-F238E27FC236}">
                <a16:creationId xmlns:a16="http://schemas.microsoft.com/office/drawing/2014/main" id="{DC4B78B1-8315-4015-98BF-4D384B1093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0213" y="1825625"/>
            <a:ext cx="6251575" cy="4351338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1">
            <a:extLst>
              <a:ext uri="{FF2B5EF4-FFF2-40B4-BE49-F238E27FC236}">
                <a16:creationId xmlns:a16="http://schemas.microsoft.com/office/drawing/2014/main" id="{81AA74A6-1FAC-4BBD-8A09-8275FC1FFC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33338" y="-31750"/>
          <a:ext cx="12272963" cy="692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7346032" imgH="9752381" progId="Photoshop.Image.17">
                  <p:embed/>
                </p:oleObj>
              </mc:Choice>
              <mc:Fallback>
                <p:oleObj name="Image" r:id="rId2" imgW="17346032" imgH="9752381" progId="Photoshop.Image.17">
                  <p:embed/>
                  <p:pic>
                    <p:nvPicPr>
                      <p:cNvPr id="4098" name="Object 1">
                        <a:extLst>
                          <a:ext uri="{FF2B5EF4-FFF2-40B4-BE49-F238E27FC236}">
                            <a16:creationId xmlns:a16="http://schemas.microsoft.com/office/drawing/2014/main" id="{81AA74A6-1FAC-4BBD-8A09-8275FC1FFC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3338" y="-31750"/>
                        <a:ext cx="12272963" cy="692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436E01-CB10-4595-8C4D-B5D6FA823FCD}"/>
              </a:ext>
            </a:extLst>
          </p:cNvPr>
          <p:cNvSpPr txBox="1"/>
          <p:nvPr/>
        </p:nvSpPr>
        <p:spPr>
          <a:xfrm>
            <a:off x="130629" y="579438"/>
            <a:ext cx="12061371" cy="5713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If (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request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.newRequest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 { </a:t>
            </a:r>
          </a:p>
          <a:p>
            <a:pPr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  Initialize everything. Clear Open/Closed Lists. </a:t>
            </a:r>
          </a:p>
          <a:p>
            <a:pPr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  Push Start Node onto the Open List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with cost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of f(x) = g(x) + h(x).</a:t>
            </a:r>
          </a:p>
          <a:p>
            <a:pPr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}</a:t>
            </a:r>
          </a:p>
          <a:p>
            <a:pPr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While (Open List is not empty) {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parentNode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= Pop cheapest node off Open List.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If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parentNode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is the Goal Node, then path found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PathResult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</a:rPr>
              <a:t>COMPLETE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).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Place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parentNode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on the Closed List.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For (all neighboring child nodes of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parentNode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 {</a:t>
            </a:r>
          </a:p>
          <a:p>
            <a:pPr lvl="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Compute its cost, f(x) = g(x) + h(x)</a:t>
            </a:r>
          </a:p>
          <a:p>
            <a:pPr lvl="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If child node isn’t on Open or Closed list, put it on Open List.</a:t>
            </a:r>
          </a:p>
          <a:p>
            <a:pPr lvl="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Else if child node is on Open or Closed List, AND this new one is cheaper,</a:t>
            </a:r>
          </a:p>
          <a:p>
            <a:pPr lvl="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	then take the old expensive one off both lists and put this new</a:t>
            </a:r>
          </a:p>
          <a:p>
            <a:pPr lvl="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	cheaper one on the Open List.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}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If taken too much time this frame (or if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request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.settings.singleStep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), 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	 abort search for now and resume next frame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PathResult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</a:rPr>
              <a:t>PROCESSING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).</a:t>
            </a:r>
          </a:p>
          <a:p>
            <a:pPr marL="342900" lvl="1" indent="-342900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}</a:t>
            </a:r>
          </a:p>
          <a:p>
            <a:pPr marL="342900" lvl="1" indent="-342900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Open List empty, thus no path possible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PathResult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</a:rPr>
              <a:t>IMPOSSIBLE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).</a:t>
            </a:r>
          </a:p>
        </p:txBody>
      </p:sp>
      <p:sp>
        <p:nvSpPr>
          <p:cNvPr id="44035" name="TextBox 2">
            <a:extLst>
              <a:ext uri="{FF2B5EF4-FFF2-40B4-BE49-F238E27FC236}">
                <a16:creationId xmlns:a16="http://schemas.microsoft.com/office/drawing/2014/main" id="{0B1FD95D-F72E-4BAE-AD20-74B8D0248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175" y="117475"/>
            <a:ext cx="39925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5400" b="1" u="sng">
                <a:solidFill>
                  <a:srgbClr val="0070C0"/>
                </a:solidFill>
              </a:rPr>
              <a:t>A* Algorithm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601E9174-5350-4370-8456-E1761CC78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A* Worksheet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68D6D-7282-4E8A-95DE-DE7AEE110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AF32D969-8453-4BD4-9DF7-5D1B53E5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A*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6FBB2-2F9F-41DD-B71F-8307B3357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8538" y="1846263"/>
            <a:ext cx="9655175" cy="4022725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Combines Dijkstra and Greedy Best-First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 </a:t>
            </a:r>
            <a:r>
              <a:rPr lang="en-US" altLang="en-US" sz="2800" b="1" dirty="0">
                <a:solidFill>
                  <a:srgbClr val="0070C0"/>
                </a:solidFill>
              </a:rPr>
              <a:t>Given cost </a:t>
            </a:r>
            <a:r>
              <a:rPr lang="en-US" altLang="en-US" sz="2800" dirty="0"/>
              <a:t>and </a:t>
            </a:r>
            <a:r>
              <a:rPr lang="en-US" altLang="en-US" sz="2800" b="1" dirty="0">
                <a:solidFill>
                  <a:srgbClr val="0070C0"/>
                </a:solidFill>
              </a:rPr>
              <a:t>Heuristic cost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en-US" sz="1200" dirty="0">
              <a:solidFill>
                <a:srgbClr val="0070C0"/>
              </a:solidFill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Open List sorted by: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 Final cost = Given cost + Heuristic cost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 f(x) = g(x) + h(x)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 Final cost = Given cost + (Heuristic cost </a:t>
            </a:r>
            <a:r>
              <a:rPr lang="en-US" altLang="en-US" sz="2800" b="1" dirty="0">
                <a:solidFill>
                  <a:srgbClr val="0070C0"/>
                </a:solidFill>
              </a:rPr>
              <a:t>* weight</a:t>
            </a:r>
            <a:r>
              <a:rPr lang="en-US" altLang="en-US" sz="2800" dirty="0"/>
              <a:t>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 f(x) = g(x) + (h(x) </a:t>
            </a:r>
            <a:r>
              <a:rPr lang="en-US" altLang="en-US" sz="2800" b="1" dirty="0">
                <a:solidFill>
                  <a:srgbClr val="0070C0"/>
                </a:solidFill>
              </a:rPr>
              <a:t>* weight</a:t>
            </a:r>
            <a:r>
              <a:rPr lang="en-US" altLang="en-US" sz="2800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B1AF6381-67EF-4582-A371-1C7D2F40B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A*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309EB-E8E0-4E83-A4B8-6091DA665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9175" y="1825625"/>
            <a:ext cx="9064625" cy="4351338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Completeness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Heuristic Search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 b="1">
                <a:solidFill>
                  <a:schemeClr val="accent1"/>
                </a:solidFill>
              </a:rPr>
              <a:t>Admissible</a:t>
            </a:r>
            <a:r>
              <a:rPr lang="en-US" altLang="en-US" sz="3600"/>
              <a:t> heuristic = Optimal path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E6B8A7E-E4D3-5619-F79F-17C6D0CE6887}"/>
              </a:ext>
            </a:extLst>
          </p:cNvPr>
          <p:cNvCxnSpPr/>
          <p:nvPr/>
        </p:nvCxnSpPr>
        <p:spPr>
          <a:xfrm flipV="1">
            <a:off x="4599709" y="3574473"/>
            <a:ext cx="494805" cy="108461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50F902-770E-FB2B-31F2-20C59B3856AF}"/>
              </a:ext>
            </a:extLst>
          </p:cNvPr>
          <p:cNvSpPr txBox="1"/>
          <p:nvPr/>
        </p:nvSpPr>
        <p:spPr>
          <a:xfrm>
            <a:off x="2566504" y="4714807"/>
            <a:ext cx="4819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challenge. The closer you get to the true cost, the more efficient A* will be. But if you go over, A*will no longer guarantee an optimal path.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C82530-3B10-1CF9-7E0D-0A2C85952198}"/>
              </a:ext>
            </a:extLst>
          </p:cNvPr>
          <p:cNvSpPr txBox="1"/>
          <p:nvPr/>
        </p:nvSpPr>
        <p:spPr>
          <a:xfrm>
            <a:off x="9376938" y="3791477"/>
            <a:ext cx="2277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Factoid: An admissible heuristic does nothing for Greedy Best First.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D78D6B-F013-DECE-3FC2-6D9048C6C31A}"/>
              </a:ext>
            </a:extLst>
          </p:cNvPr>
          <p:cNvSpPr txBox="1"/>
          <p:nvPr/>
        </p:nvSpPr>
        <p:spPr>
          <a:xfrm>
            <a:off x="8525881" y="5253633"/>
            <a:ext cx="3178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Factoid: A heuristic guess of zero is admissible! A* will just become Dijkstra if h(x) = 0.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A2DD023F-482A-42BE-BA93-E45B6E94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Search</a:t>
            </a:r>
          </a:p>
        </p:txBody>
      </p:sp>
      <p:pic>
        <p:nvPicPr>
          <p:cNvPr id="43011" name="Content Placeholder 3">
            <a:extLst>
              <a:ext uri="{FF2B5EF4-FFF2-40B4-BE49-F238E27FC236}">
                <a16:creationId xmlns:a16="http://schemas.microsoft.com/office/drawing/2014/main" id="{DC4B78B1-8315-4015-98BF-4D384B1093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0213" y="1825625"/>
            <a:ext cx="6251575" cy="4351338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436E01-CB10-4595-8C4D-B5D6FA823FCD}"/>
              </a:ext>
            </a:extLst>
          </p:cNvPr>
          <p:cNvSpPr txBox="1"/>
          <p:nvPr/>
        </p:nvSpPr>
        <p:spPr>
          <a:xfrm>
            <a:off x="130629" y="579438"/>
            <a:ext cx="12061371" cy="5713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If (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request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.newRequest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 { </a:t>
            </a:r>
          </a:p>
          <a:p>
            <a:pPr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  Initialize everything. Clear Open/Closed Lists. </a:t>
            </a:r>
          </a:p>
          <a:p>
            <a:pPr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  Push Start Node onto the Open List with cost of f(x) = g(x) + h(x).</a:t>
            </a:r>
          </a:p>
          <a:p>
            <a:pPr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}</a:t>
            </a:r>
          </a:p>
          <a:p>
            <a:pPr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While (Open List is not empty) {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parentNode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= Pop cheapest node off Open List.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If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parentNode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is the Goal Node, then path found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PathResult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</a:rPr>
              <a:t>COMPLETE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).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Place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parentNode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on the Closed List.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For (all neighboring child nodes of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parentNode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 {</a:t>
            </a:r>
          </a:p>
          <a:p>
            <a:pPr lvl="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Compute its cost, f(x) = g(x) + h(x)</a:t>
            </a:r>
          </a:p>
          <a:p>
            <a:pPr lvl="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If child node isn’t on Open or Closed list, put it on Open List.</a:t>
            </a:r>
          </a:p>
          <a:p>
            <a:pPr lvl="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Else if child node is on Open or Closed List, AND this new one is cheaper,</a:t>
            </a:r>
          </a:p>
          <a:p>
            <a:pPr lvl="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	then take the old expensive one off both lists and put this new</a:t>
            </a:r>
          </a:p>
          <a:p>
            <a:pPr lvl="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	cheaper one on the Open List.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}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If taken too much time this frame (or if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request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.settings.singleStep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), </a:t>
            </a:r>
          </a:p>
          <a:p>
            <a:pPr lvl="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	 abort search for now and resume next frame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PathResult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</a:rPr>
              <a:t>PROCESSING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).</a:t>
            </a:r>
          </a:p>
          <a:p>
            <a:pPr marL="342900" lvl="1" indent="-342900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}</a:t>
            </a:r>
          </a:p>
          <a:p>
            <a:pPr marL="342900" lvl="1" indent="-342900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Open List empty, thus no path possible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PathResult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F4F4F"/>
                </a:solidFill>
                <a:latin typeface="Consolas" panose="020B0609020204030204" pitchFamily="49" charset="0"/>
              </a:rPr>
              <a:t>IMPOSSIBLE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).</a:t>
            </a:r>
          </a:p>
        </p:txBody>
      </p:sp>
      <p:sp>
        <p:nvSpPr>
          <p:cNvPr id="44035" name="TextBox 2">
            <a:extLst>
              <a:ext uri="{FF2B5EF4-FFF2-40B4-BE49-F238E27FC236}">
                <a16:creationId xmlns:a16="http://schemas.microsoft.com/office/drawing/2014/main" id="{0B1FD95D-F72E-4BAE-AD20-74B8D0248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175" y="117475"/>
            <a:ext cx="39925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5400" b="1" u="sng">
                <a:solidFill>
                  <a:srgbClr val="0070C0"/>
                </a:solidFill>
              </a:rPr>
              <a:t>A* Algorithm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F8133C87-A101-492A-BAD3-0A26A6FD1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763250" cy="1449387"/>
          </a:xfrm>
        </p:spPr>
        <p:txBody>
          <a:bodyPr/>
          <a:lstStyle/>
          <a:p>
            <a:pPr eaLnBrk="1" hangingPunct="1"/>
            <a:r>
              <a:rPr lang="en-US" altLang="en-US" sz="6000"/>
              <a:t>Recap of Search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A3D6B-9C90-411E-B54B-4C8BDECDD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150" y="2095500"/>
            <a:ext cx="9137650" cy="408146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 dirty="0"/>
              <a:t>Guarantee a path is found if it exists (</a:t>
            </a:r>
            <a:r>
              <a:rPr lang="en-US" altLang="en-US" sz="3200" b="1" dirty="0">
                <a:solidFill>
                  <a:schemeClr val="accent1"/>
                </a:solidFill>
              </a:rPr>
              <a:t>completeness</a:t>
            </a:r>
            <a:r>
              <a:rPr lang="en-US" altLang="en-US" sz="3200" dirty="0"/>
              <a:t>)</a:t>
            </a:r>
          </a:p>
          <a:p>
            <a:pPr lvl="1" eaLnBrk="1" hangingPunct="1"/>
            <a:r>
              <a:rPr lang="en-US" altLang="en-US" sz="2800" dirty="0"/>
              <a:t>Breadth-First, Depth-First, Dijkstra, A* and all variants</a:t>
            </a:r>
          </a:p>
          <a:p>
            <a:pPr lvl="1" eaLnBrk="1" hangingPunct="1"/>
            <a:endParaRPr lang="en-US" altLang="en-US" sz="280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 dirty="0"/>
              <a:t>Guarantee an </a:t>
            </a:r>
            <a:r>
              <a:rPr lang="en-US" altLang="en-US" sz="3200" b="1" dirty="0">
                <a:solidFill>
                  <a:schemeClr val="accent1"/>
                </a:solidFill>
              </a:rPr>
              <a:t>optimal</a:t>
            </a:r>
            <a:r>
              <a:rPr lang="en-US" altLang="en-US" sz="3200" dirty="0"/>
              <a:t> path</a:t>
            </a:r>
          </a:p>
          <a:p>
            <a:pPr lvl="1" eaLnBrk="1" hangingPunct="1"/>
            <a:r>
              <a:rPr lang="en-US" altLang="en-US" sz="2800" dirty="0"/>
              <a:t>Dijkstra, A* and all variants (if </a:t>
            </a:r>
            <a:r>
              <a:rPr lang="en-US" altLang="en-US" sz="2800" b="1" dirty="0">
                <a:solidFill>
                  <a:schemeClr val="accent1"/>
                </a:solidFill>
              </a:rPr>
              <a:t>admissible</a:t>
            </a:r>
            <a:r>
              <a:rPr lang="en-US" altLang="en-US" sz="2800" dirty="0"/>
              <a:t> heuristic)</a:t>
            </a:r>
          </a:p>
          <a:p>
            <a:pPr lvl="1" eaLnBrk="1" hangingPunct="1"/>
            <a:endParaRPr lang="en-US" altLang="en-US" sz="280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 b="1" dirty="0">
                <a:solidFill>
                  <a:schemeClr val="accent1"/>
                </a:solidFill>
              </a:rPr>
              <a:t>Heuristic </a:t>
            </a:r>
            <a:r>
              <a:rPr lang="en-US" altLang="en-US" sz="3200" dirty="0"/>
              <a:t>search algorithms (smart, head toward goal)</a:t>
            </a:r>
          </a:p>
          <a:p>
            <a:pPr lvl="1" eaLnBrk="1" hangingPunct="1"/>
            <a:r>
              <a:rPr lang="en-US" altLang="en-US" sz="2800" dirty="0"/>
              <a:t>Greedy Best-First, A* and all variants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61916577-65B0-4C07-8CF1-EF7A5105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Project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8C4CA-34AF-40F8-BCF7-0DD89E250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73DFF743-2A25-4A6A-A59F-F83CA1F3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Project 2: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6350C-C92B-4C46-A8A2-5ED7CCF01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846263"/>
            <a:ext cx="10861675" cy="4022725"/>
          </a:xfrm>
        </p:spPr>
        <p:txBody>
          <a:bodyPr/>
          <a:lstStyle/>
          <a:p>
            <a:pPr marL="657225" lvl="1" indent="-457200" eaLnBrk="1" hangingPunct="1">
              <a:lnSpc>
                <a:spcPct val="80000"/>
              </a:lnSpc>
              <a:buFont typeface="Calibri Light" panose="020F0302020204030204" pitchFamily="34" charset="0"/>
              <a:buAutoNum type="arabicPeriod"/>
            </a:pPr>
            <a:r>
              <a:rPr lang="en-US" altLang="en-US" dirty="0"/>
              <a:t>Edit code in Student/Project_2</a:t>
            </a:r>
          </a:p>
          <a:p>
            <a:pPr marL="657225" lvl="1" indent="-457200" eaLnBrk="1" hangingPunct="1">
              <a:lnSpc>
                <a:spcPct val="80000"/>
              </a:lnSpc>
              <a:buFont typeface="Calibri Light" panose="020F0302020204030204" pitchFamily="34" charset="0"/>
              <a:buAutoNum type="arabicPeriod"/>
            </a:pPr>
            <a:r>
              <a:rPr lang="en-US" altLang="en-US" dirty="0"/>
              <a:t>Extra credit must enable the bools at the top of P2_Pathfinding.cpp.</a:t>
            </a:r>
          </a:p>
          <a:p>
            <a:pPr marL="657225" lvl="1" indent="-457200" eaLnBrk="1" hangingPunct="1">
              <a:lnSpc>
                <a:spcPct val="80000"/>
              </a:lnSpc>
              <a:buFont typeface="Calibri Light" panose="020F0302020204030204" pitchFamily="34" charset="0"/>
              <a:buAutoNum type="arabicPeriod"/>
            </a:pPr>
            <a:r>
              <a:rPr lang="en-US" altLang="en-US" dirty="0"/>
              <a:t>Check out </a:t>
            </a:r>
            <a:r>
              <a:rPr lang="en-US" altLang="en-US" dirty="0" err="1"/>
              <a:t>Terrain.h</a:t>
            </a:r>
            <a:r>
              <a:rPr lang="en-US" altLang="en-US" dirty="0"/>
              <a:t> for accessing the map. Get to it through “terrain-&gt;”. See the bottom of P2_Pathfinding.cpp for examples.</a:t>
            </a:r>
          </a:p>
          <a:p>
            <a:pPr marL="657225" lvl="1" indent="-457200" eaLnBrk="1" hangingPunct="1">
              <a:lnSpc>
                <a:spcPct val="80000"/>
              </a:lnSpc>
              <a:buFont typeface="Calibri Light" panose="020F0302020204030204" pitchFamily="34" charset="0"/>
              <a:buAutoNum type="arabicPeriod"/>
            </a:pPr>
            <a:r>
              <a:rPr lang="en-US" altLang="en-US" dirty="0" err="1"/>
              <a:t>PathRequest</a:t>
            </a:r>
            <a:r>
              <a:rPr lang="en-US" altLang="en-US" dirty="0"/>
              <a:t> structure has a “</a:t>
            </a:r>
            <a:r>
              <a:rPr lang="en-US" altLang="en-US" dirty="0" err="1"/>
              <a:t>newRequest</a:t>
            </a:r>
            <a:r>
              <a:rPr lang="en-US" altLang="en-US" dirty="0"/>
              <a:t>” Boolean. Use this to know if it’s the first time and you need to initialize the search (versus continue where you left off).</a:t>
            </a:r>
          </a:p>
          <a:p>
            <a:pPr marL="657225" lvl="1" indent="-457200" eaLnBrk="1" hangingPunct="1">
              <a:lnSpc>
                <a:spcPct val="80000"/>
              </a:lnSpc>
              <a:buFont typeface="Calibri Light" panose="020F0302020204030204" pitchFamily="34" charset="0"/>
              <a:buAutoNum type="arabicPeriod"/>
            </a:pPr>
            <a:r>
              <a:rPr lang="en-US" altLang="en-US" dirty="0"/>
              <a:t>Push the nodes of the path onto “</a:t>
            </a:r>
            <a:r>
              <a:rPr lang="en-US" altLang="en-US" dirty="0" err="1"/>
              <a:t>request.path</a:t>
            </a:r>
            <a:r>
              <a:rPr lang="en-US" altLang="en-US" dirty="0"/>
              <a:t>” like the example at the bottom of P2_Pathfinding.cpp.</a:t>
            </a:r>
          </a:p>
          <a:p>
            <a:pPr eaLnBrk="1" hangingPunct="1"/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14A21-0A9E-33C9-676E-5DA309022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579" y="4757969"/>
            <a:ext cx="5721644" cy="1905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0E31-5D1B-4C1D-8AA7-7C8908973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626725" cy="14493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Grid Search Space: Node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1F8E2-CF5F-4C5A-8F1B-34C680C9C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2663" y="2143125"/>
            <a:ext cx="9471025" cy="4257675"/>
          </a:xfrm>
        </p:spPr>
        <p:txBody>
          <a:bodyPr/>
          <a:lstStyle/>
          <a:p>
            <a:pPr marL="200025" lvl="1" indent="0" eaLnBrk="1" hangingPunct="1">
              <a:buFont typeface="Calibri" panose="020F0502020204030204" pitchFamily="34" charset="0"/>
              <a:buNone/>
            </a:pPr>
            <a:r>
              <a:rPr lang="en-US" altLang="en-US" sz="3200" dirty="0"/>
              <a:t>Node* parent;			</a:t>
            </a:r>
            <a:r>
              <a:rPr lang="en-US" altLang="en-US" sz="3200" dirty="0">
                <a:solidFill>
                  <a:srgbClr val="00B050"/>
                </a:solidFill>
              </a:rPr>
              <a:t>// Parent</a:t>
            </a:r>
          </a:p>
          <a:p>
            <a:pPr marL="200025" lvl="1" indent="0" eaLnBrk="1" hangingPunct="1">
              <a:buFont typeface="Calibri" panose="020F0502020204030204" pitchFamily="34" charset="0"/>
              <a:buNone/>
            </a:pPr>
            <a:r>
              <a:rPr lang="en-US" altLang="en-US" sz="3200" dirty="0" err="1"/>
              <a:t>GridPos</a:t>
            </a:r>
            <a:r>
              <a:rPr lang="en-US" altLang="en-US" sz="3200" dirty="0"/>
              <a:t> </a:t>
            </a:r>
            <a:r>
              <a:rPr lang="en-US" altLang="en-US" sz="3200" dirty="0" err="1"/>
              <a:t>gridPos</a:t>
            </a:r>
            <a:r>
              <a:rPr lang="en-US" altLang="en-US" sz="3200" dirty="0"/>
              <a:t>;		</a:t>
            </a:r>
            <a:r>
              <a:rPr lang="en-US" altLang="en-US" sz="3200" dirty="0">
                <a:solidFill>
                  <a:srgbClr val="00B050"/>
                </a:solidFill>
              </a:rPr>
              <a:t>// Node’s location</a:t>
            </a:r>
            <a:endParaRPr lang="en-US" altLang="en-US" sz="3200" dirty="0"/>
          </a:p>
          <a:p>
            <a:pPr marL="200025" lvl="1" indent="0" eaLnBrk="1" hangingPunct="1">
              <a:buFont typeface="Calibri" panose="020F0502020204030204" pitchFamily="34" charset="0"/>
              <a:buNone/>
            </a:pPr>
            <a:r>
              <a:rPr lang="en-US" altLang="en-US" sz="3200" dirty="0"/>
              <a:t>float </a:t>
            </a:r>
            <a:r>
              <a:rPr lang="en-US" altLang="en-US" sz="3200" dirty="0" err="1"/>
              <a:t>finalCost</a:t>
            </a:r>
            <a:r>
              <a:rPr lang="en-US" altLang="en-US" sz="3200" dirty="0"/>
              <a:t>;			</a:t>
            </a:r>
            <a:r>
              <a:rPr lang="en-US" altLang="en-US" sz="3200" dirty="0">
                <a:solidFill>
                  <a:srgbClr val="00B050"/>
                </a:solidFill>
              </a:rPr>
              <a:t>// Final cost f(x)</a:t>
            </a:r>
          </a:p>
          <a:p>
            <a:pPr marL="200025" lvl="1" indent="0" eaLnBrk="1" hangingPunct="1">
              <a:buFont typeface="Calibri" panose="020F0502020204030204" pitchFamily="34" charset="0"/>
              <a:buNone/>
            </a:pPr>
            <a:r>
              <a:rPr lang="en-US" altLang="en-US" sz="3200" dirty="0"/>
              <a:t>float </a:t>
            </a:r>
            <a:r>
              <a:rPr lang="en-US" altLang="en-US" sz="3200" dirty="0" err="1"/>
              <a:t>givenCost</a:t>
            </a:r>
            <a:r>
              <a:rPr lang="en-US" altLang="en-US" sz="3200" dirty="0"/>
              <a:t>;		</a:t>
            </a:r>
            <a:r>
              <a:rPr lang="en-US" altLang="en-US" sz="3200" dirty="0">
                <a:solidFill>
                  <a:srgbClr val="00B050"/>
                </a:solidFill>
              </a:rPr>
              <a:t>// Given cost g(x)</a:t>
            </a:r>
          </a:p>
          <a:p>
            <a:pPr marL="200025" lvl="1" indent="0" eaLnBrk="1" hangingPunct="1">
              <a:buFont typeface="Calibri" panose="020F0502020204030204" pitchFamily="34" charset="0"/>
              <a:buNone/>
            </a:pPr>
            <a:r>
              <a:rPr lang="en-US" altLang="en-US" sz="3200" dirty="0" err="1">
                <a:solidFill>
                  <a:srgbClr val="0070C0"/>
                </a:solidFill>
              </a:rPr>
              <a:t>enum</a:t>
            </a:r>
            <a:r>
              <a:rPr lang="en-US" altLang="en-US" sz="3200" dirty="0">
                <a:solidFill>
                  <a:srgbClr val="0070C0"/>
                </a:solidFill>
              </a:rPr>
              <a:t> </a:t>
            </a:r>
            <a:r>
              <a:rPr lang="en-US" altLang="en-US" sz="3200" dirty="0" err="1">
                <a:solidFill>
                  <a:srgbClr val="0070C0"/>
                </a:solidFill>
              </a:rPr>
              <a:t>onList</a:t>
            </a:r>
            <a:r>
              <a:rPr lang="en-US" altLang="en-US" sz="3200" dirty="0">
                <a:solidFill>
                  <a:srgbClr val="0070C0"/>
                </a:solidFill>
              </a:rPr>
              <a:t>;</a:t>
            </a:r>
            <a:r>
              <a:rPr lang="en-US" altLang="en-US" sz="3200" dirty="0"/>
              <a:t>			</a:t>
            </a:r>
            <a:r>
              <a:rPr lang="en-US" altLang="en-US" sz="3200" dirty="0">
                <a:solidFill>
                  <a:srgbClr val="00B050"/>
                </a:solidFill>
              </a:rPr>
              <a:t>// On open/closed list?</a:t>
            </a:r>
          </a:p>
          <a:p>
            <a:pPr marL="200025" lvl="1" indent="0" eaLnBrk="1" hangingPunct="1">
              <a:buFont typeface="Calibri" panose="020F0502020204030204" pitchFamily="34" charset="0"/>
              <a:buNone/>
            </a:pPr>
            <a:endParaRPr lang="en-US" altLang="en-US" sz="3200" dirty="0">
              <a:solidFill>
                <a:srgbClr val="00B050"/>
              </a:solidFill>
            </a:endParaRPr>
          </a:p>
          <a:p>
            <a:pPr marL="200025" lvl="1" indent="0" eaLnBrk="1" hangingPunct="1">
              <a:buFont typeface="Calibri" panose="020F0502020204030204" pitchFamily="34" charset="0"/>
              <a:buNone/>
            </a:pPr>
            <a:r>
              <a:rPr lang="en-US" altLang="en-US" sz="3200" dirty="0">
                <a:solidFill>
                  <a:srgbClr val="C00000"/>
                </a:solidFill>
              </a:rPr>
              <a:t>SMALLER DATA STRUCTURE = FASTER SEARCH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Related image">
            <a:extLst>
              <a:ext uri="{FF2B5EF4-FFF2-40B4-BE49-F238E27FC236}">
                <a16:creationId xmlns:a16="http://schemas.microsoft.com/office/drawing/2014/main" id="{CE4952B9-619B-4012-BB0A-0C7F6A582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73DFF743-2A25-4A6A-A59F-F83CA1F3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 dirty="0"/>
              <a:t>Project 2: More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6350C-C92B-4C46-A8A2-5ED7CCF01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846263"/>
            <a:ext cx="10861675" cy="4022725"/>
          </a:xfrm>
        </p:spPr>
        <p:txBody>
          <a:bodyPr/>
          <a:lstStyle/>
          <a:p>
            <a:pPr marL="657225" lvl="1" indent="-457200" eaLnBrk="1" hangingPunct="1">
              <a:lnSpc>
                <a:spcPct val="80000"/>
              </a:lnSpc>
              <a:buFont typeface="Calibri Light" panose="020F0302020204030204" pitchFamily="34" charset="0"/>
              <a:buAutoNum type="arabicPeriod"/>
            </a:pPr>
            <a:r>
              <a:rPr lang="en-US" altLang="en-US" dirty="0"/>
              <a:t>Pre-allocate all nodes (40x40 is the biggest map)</a:t>
            </a:r>
          </a:p>
          <a:p>
            <a:pPr marL="1000125" lvl="2" indent="-342900" eaLnBrk="1" hangingPunct="1">
              <a:lnSpc>
                <a:spcPct val="80000"/>
              </a:lnSpc>
            </a:pPr>
            <a:r>
              <a:rPr lang="en-US" altLang="en-US" dirty="0"/>
              <a:t>Clear the node data before each search</a:t>
            </a:r>
          </a:p>
          <a:p>
            <a:pPr marL="657225" lvl="1" indent="-457200" eaLnBrk="1" hangingPunct="1">
              <a:lnSpc>
                <a:spcPct val="80000"/>
              </a:lnSpc>
              <a:buFont typeface="Calibri Light" panose="020F0302020204030204" pitchFamily="34" charset="0"/>
              <a:buAutoNum type="arabicPeriod"/>
            </a:pPr>
            <a:r>
              <a:rPr lang="en-US" altLang="en-US" dirty="0"/>
              <a:t>Do not have an actual closed list (use the </a:t>
            </a:r>
            <a:r>
              <a:rPr lang="en-US" altLang="en-US" dirty="0" err="1"/>
              <a:t>enum</a:t>
            </a:r>
            <a:r>
              <a:rPr lang="en-US" altLang="en-US" dirty="0"/>
              <a:t> inside each node)</a:t>
            </a:r>
          </a:p>
          <a:p>
            <a:pPr marL="657225" lvl="1" indent="-457200" eaLnBrk="1" hangingPunct="1">
              <a:lnSpc>
                <a:spcPct val="80000"/>
              </a:lnSpc>
              <a:buFont typeface="Calibri Light" panose="020F0302020204030204" pitchFamily="34" charset="0"/>
              <a:buAutoNum type="arabicPeriod"/>
            </a:pPr>
            <a:endParaRPr lang="en-US" altLang="en-US" dirty="0"/>
          </a:p>
          <a:p>
            <a:pPr marL="200025" lvl="1" indent="0" eaLnBrk="1" hangingPunct="1">
              <a:lnSpc>
                <a:spcPct val="80000"/>
              </a:lnSpc>
              <a:buNone/>
            </a:pPr>
            <a:r>
              <a:rPr lang="en-US" altLang="en-US" dirty="0"/>
              <a:t>If you are interested in the speed contest:</a:t>
            </a:r>
          </a:p>
          <a:p>
            <a:pPr marL="657225" lvl="1" indent="-457200" eaLnBrk="1" hangingPunct="1">
              <a:lnSpc>
                <a:spcPct val="80000"/>
              </a:lnSpc>
              <a:buFont typeface="Calibri Light" panose="020F0302020204030204" pitchFamily="34" charset="0"/>
              <a:buAutoNum type="arabicPeriod"/>
            </a:pPr>
            <a:r>
              <a:rPr lang="en-US" altLang="en-US" dirty="0"/>
              <a:t>On a map change calculate all valid neighbors per node</a:t>
            </a:r>
          </a:p>
          <a:p>
            <a:pPr marL="1114425" lvl="2" indent="-457200" eaLnBrk="1" hangingPunct="1">
              <a:lnSpc>
                <a:spcPct val="80000"/>
              </a:lnSpc>
            </a:pPr>
            <a:r>
              <a:rPr lang="en-US" altLang="en-US" dirty="0"/>
              <a:t>There might be other things you can </a:t>
            </a:r>
            <a:r>
              <a:rPr lang="en-US" altLang="en-US" dirty="0" err="1"/>
              <a:t>precalculate</a:t>
            </a:r>
            <a:r>
              <a:rPr lang="en-US" altLang="en-US" dirty="0"/>
              <a:t> on a map change, but do not </a:t>
            </a:r>
            <a:r>
              <a:rPr lang="en-US" altLang="en-US" dirty="0" err="1"/>
              <a:t>precalculate</a:t>
            </a:r>
            <a:r>
              <a:rPr lang="en-US" altLang="en-US" dirty="0"/>
              <a:t> all heuristics which is equivalent to Roy-Floyd-</a:t>
            </a:r>
            <a:r>
              <a:rPr lang="en-US" altLang="en-US" dirty="0" err="1"/>
              <a:t>Warshall</a:t>
            </a:r>
            <a:r>
              <a:rPr lang="en-US" altLang="en-US" dirty="0"/>
              <a:t> (which is extra credit)</a:t>
            </a:r>
          </a:p>
          <a:p>
            <a:pPr marL="657225" lvl="1" indent="-457200" eaLnBrk="1" hangingPunct="1">
              <a:lnSpc>
                <a:spcPct val="80000"/>
              </a:lnSpc>
              <a:buFont typeface="Calibri Light" panose="020F0302020204030204" pitchFamily="34" charset="0"/>
              <a:buAutoNum type="arabicPeriod"/>
            </a:pPr>
            <a:r>
              <a:rPr lang="en-US" altLang="en-US" dirty="0"/>
              <a:t>Do not allocate ANY memory during the search</a:t>
            </a:r>
          </a:p>
          <a:p>
            <a:pPr marL="657225" lvl="1" indent="-457200" eaLnBrk="1" hangingPunct="1">
              <a:lnSpc>
                <a:spcPct val="80000"/>
              </a:lnSpc>
              <a:buFont typeface="Calibri Light" panose="020F0302020204030204" pitchFamily="34" charset="0"/>
              <a:buAutoNum type="arabicPeriod"/>
            </a:pPr>
            <a:r>
              <a:rPr lang="en-US" altLang="en-US" dirty="0"/>
              <a:t>Minimize the size of the data in each node (put bigger objects first so it packs optimally)</a:t>
            </a:r>
          </a:p>
          <a:p>
            <a:pPr marL="657225" lvl="1" indent="-457200" eaLnBrk="1" hangingPunct="1">
              <a:lnSpc>
                <a:spcPct val="80000"/>
              </a:lnSpc>
              <a:buFont typeface="Calibri Light" panose="020F0302020204030204" pitchFamily="34" charset="0"/>
              <a:buAutoNum type="arabicPeriod"/>
            </a:pPr>
            <a:r>
              <a:rPr lang="en-US" altLang="en-US" dirty="0"/>
              <a:t>Keep things together in the cache</a:t>
            </a:r>
          </a:p>
          <a:p>
            <a:pPr marL="657225" lvl="1" indent="-457200" eaLnBrk="1" hangingPunct="1">
              <a:lnSpc>
                <a:spcPct val="80000"/>
              </a:lnSpc>
              <a:buFont typeface="Calibri Light" panose="020F0302020204030204" pitchFamily="34" charset="0"/>
              <a:buAutoNum type="arabicPeriod"/>
            </a:pPr>
            <a:r>
              <a:rPr lang="en-US" altLang="en-US" dirty="0"/>
              <a:t>Turn on all optimizations. Submit a Release build. Look into PGO.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4393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8416E18F-6909-46AD-95AC-7F8776151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Project 2: Grading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575716E0-BB8A-458B-83E5-C2CE1C43A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347" y="1825625"/>
            <a:ext cx="8999296" cy="4351338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Due 10/16 (3 weeks)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sz="1200" dirty="0"/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Absolute requirements (-50% for violating):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sz="2800" dirty="0"/>
              <a:t>Draw the open list of quads as Blue and </a:t>
            </a:r>
          </a:p>
          <a:p>
            <a:pPr marL="457200" lvl="1" indent="0" eaLnBrk="1" fontAlgn="auto" hangingPunct="1">
              <a:lnSpc>
                <a:spcPct val="80000"/>
              </a:lnSpc>
              <a:spcAft>
                <a:spcPts val="0"/>
              </a:spcAft>
              <a:buNone/>
              <a:defRPr/>
            </a:pPr>
            <a:r>
              <a:rPr lang="en-US" altLang="en-US" sz="2800" dirty="0"/>
              <a:t>   the closed list of quads as Yellow.</a:t>
            </a:r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endParaRPr lang="en-US" altLang="en-US" sz="2800" dirty="0"/>
          </a:p>
          <a:p>
            <a:pPr lvl="1" eaLnBrk="1" fontAlgn="auto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en-US" sz="2800" dirty="0"/>
              <a:t>The path must use diagonals </a:t>
            </a:r>
          </a:p>
          <a:p>
            <a:pPr marL="457200" lvl="1" indent="0" eaLnBrk="1" fontAlgn="auto" hangingPunct="1">
              <a:lnSpc>
                <a:spcPct val="80000"/>
              </a:lnSpc>
              <a:spcAft>
                <a:spcPts val="0"/>
              </a:spcAft>
              <a:buNone/>
              <a:defRPr/>
            </a:pPr>
            <a:r>
              <a:rPr lang="en-US" altLang="en-US" sz="2800" dirty="0"/>
              <a:t>   when optimal and doesn’t </a:t>
            </a:r>
          </a:p>
          <a:p>
            <a:pPr marL="457200" lvl="1" indent="0" eaLnBrk="1" fontAlgn="auto" hangingPunct="1">
              <a:lnSpc>
                <a:spcPct val="80000"/>
              </a:lnSpc>
              <a:spcAft>
                <a:spcPts val="0"/>
              </a:spcAft>
              <a:buNone/>
              <a:defRPr/>
            </a:pPr>
            <a:r>
              <a:rPr lang="en-US" altLang="en-US" sz="2800" dirty="0"/>
              <a:t>   run into corners.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14B765-8164-C9A7-E58A-348B7EA73C8E}"/>
              </a:ext>
            </a:extLst>
          </p:cNvPr>
          <p:cNvGrpSpPr/>
          <p:nvPr/>
        </p:nvGrpSpPr>
        <p:grpSpPr>
          <a:xfrm>
            <a:off x="5256886" y="5219779"/>
            <a:ext cx="1832758" cy="1379605"/>
            <a:chOff x="3162651" y="3774375"/>
            <a:chExt cx="2759178" cy="2076966"/>
          </a:xfrm>
        </p:grpSpPr>
        <p:pic>
          <p:nvPicPr>
            <p:cNvPr id="3" name="Picture 48">
              <a:extLst>
                <a:ext uri="{FF2B5EF4-FFF2-40B4-BE49-F238E27FC236}">
                  <a16:creationId xmlns:a16="http://schemas.microsoft.com/office/drawing/2014/main" id="{2842D2A8-549D-7404-5BCE-E02ABEC87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35" r="59851"/>
            <a:stretch/>
          </p:blipFill>
          <p:spPr bwMode="auto">
            <a:xfrm>
              <a:off x="3162651" y="3774375"/>
              <a:ext cx="2759178" cy="2076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48">
              <a:extLst>
                <a:ext uri="{FF2B5EF4-FFF2-40B4-BE49-F238E27FC236}">
                  <a16:creationId xmlns:a16="http://schemas.microsoft.com/office/drawing/2014/main" id="{0DCDD272-DA09-6CCD-3C11-75F8B1B85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82" t="-215" r="-88" b="24850"/>
            <a:stretch/>
          </p:blipFill>
          <p:spPr bwMode="auto">
            <a:xfrm>
              <a:off x="3852801" y="3774375"/>
              <a:ext cx="2069028" cy="2076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91B7B19-23A5-2DD1-8505-5C05AFA4BD73}"/>
              </a:ext>
            </a:extLst>
          </p:cNvPr>
          <p:cNvSpPr/>
          <p:nvPr/>
        </p:nvSpPr>
        <p:spPr>
          <a:xfrm>
            <a:off x="6175244" y="5684896"/>
            <a:ext cx="914400" cy="9144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BC5955-119D-78F8-5503-05D1A43B55C2}"/>
              </a:ext>
            </a:extLst>
          </p:cNvPr>
          <p:cNvCxnSpPr/>
          <p:nvPr/>
        </p:nvCxnSpPr>
        <p:spPr>
          <a:xfrm flipV="1">
            <a:off x="5478558" y="5882818"/>
            <a:ext cx="459180" cy="494805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C234C0-A86B-6715-E6BA-73EF414B7946}"/>
              </a:ext>
            </a:extLst>
          </p:cNvPr>
          <p:cNvCxnSpPr>
            <a:cxnSpLocks/>
          </p:cNvCxnSpPr>
          <p:nvPr/>
        </p:nvCxnSpPr>
        <p:spPr>
          <a:xfrm>
            <a:off x="6419864" y="5437809"/>
            <a:ext cx="45918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EA8727-CB98-15DF-AE2D-A93374633A33}"/>
              </a:ext>
            </a:extLst>
          </p:cNvPr>
          <p:cNvCxnSpPr>
            <a:cxnSpLocks/>
          </p:cNvCxnSpPr>
          <p:nvPr/>
        </p:nvCxnSpPr>
        <p:spPr>
          <a:xfrm>
            <a:off x="5960684" y="5437809"/>
            <a:ext cx="45918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10FED5-6AC3-9737-C70A-A663DB08B338}"/>
              </a:ext>
            </a:extLst>
          </p:cNvPr>
          <p:cNvCxnSpPr>
            <a:cxnSpLocks/>
          </p:cNvCxnSpPr>
          <p:nvPr/>
        </p:nvCxnSpPr>
        <p:spPr>
          <a:xfrm flipV="1">
            <a:off x="5937738" y="5437809"/>
            <a:ext cx="0" cy="445009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BD98C-E443-CB99-1EC1-A2E2D723C6AB}"/>
              </a:ext>
            </a:extLst>
          </p:cNvPr>
          <p:cNvGrpSpPr/>
          <p:nvPr/>
        </p:nvGrpSpPr>
        <p:grpSpPr>
          <a:xfrm>
            <a:off x="7720955" y="5219779"/>
            <a:ext cx="1832758" cy="1379605"/>
            <a:chOff x="3162651" y="3774375"/>
            <a:chExt cx="2759178" cy="2076966"/>
          </a:xfrm>
        </p:grpSpPr>
        <p:pic>
          <p:nvPicPr>
            <p:cNvPr id="15" name="Picture 48">
              <a:extLst>
                <a:ext uri="{FF2B5EF4-FFF2-40B4-BE49-F238E27FC236}">
                  <a16:creationId xmlns:a16="http://schemas.microsoft.com/office/drawing/2014/main" id="{FC05C30C-465A-B69A-62C0-F18A42B52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35" r="59851"/>
            <a:stretch/>
          </p:blipFill>
          <p:spPr bwMode="auto">
            <a:xfrm>
              <a:off x="3162651" y="3774375"/>
              <a:ext cx="2759178" cy="2076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48">
              <a:extLst>
                <a:ext uri="{FF2B5EF4-FFF2-40B4-BE49-F238E27FC236}">
                  <a16:creationId xmlns:a16="http://schemas.microsoft.com/office/drawing/2014/main" id="{77A4A3E3-541F-18D9-5531-961361768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82" t="-215" r="-88" b="24850"/>
            <a:stretch/>
          </p:blipFill>
          <p:spPr bwMode="auto">
            <a:xfrm>
              <a:off x="3852801" y="3774375"/>
              <a:ext cx="2069028" cy="2076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10E0A24-18EA-E894-E7A2-269BFBC25C18}"/>
              </a:ext>
            </a:extLst>
          </p:cNvPr>
          <p:cNvSpPr/>
          <p:nvPr/>
        </p:nvSpPr>
        <p:spPr>
          <a:xfrm>
            <a:off x="8639313" y="5684896"/>
            <a:ext cx="914400" cy="9144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01021D-E842-74CA-D447-F62AD34311D6}"/>
              </a:ext>
            </a:extLst>
          </p:cNvPr>
          <p:cNvCxnSpPr/>
          <p:nvPr/>
        </p:nvCxnSpPr>
        <p:spPr>
          <a:xfrm flipV="1">
            <a:off x="7948187" y="5907715"/>
            <a:ext cx="459180" cy="494805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904E4A-7117-0EA0-F703-BF935BD65F7A}"/>
              </a:ext>
            </a:extLst>
          </p:cNvPr>
          <p:cNvCxnSpPr>
            <a:cxnSpLocks/>
          </p:cNvCxnSpPr>
          <p:nvPr/>
        </p:nvCxnSpPr>
        <p:spPr>
          <a:xfrm>
            <a:off x="8883933" y="5437809"/>
            <a:ext cx="45918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B49379-B31F-81ED-DB0C-ADFD7341723C}"/>
              </a:ext>
            </a:extLst>
          </p:cNvPr>
          <p:cNvCxnSpPr/>
          <p:nvPr/>
        </p:nvCxnSpPr>
        <p:spPr>
          <a:xfrm flipV="1">
            <a:off x="8424377" y="5412910"/>
            <a:ext cx="459180" cy="494805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&quot;Not Allowed&quot; Symbol 22">
            <a:extLst>
              <a:ext uri="{FF2B5EF4-FFF2-40B4-BE49-F238E27FC236}">
                <a16:creationId xmlns:a16="http://schemas.microsoft.com/office/drawing/2014/main" id="{8994FFC6-11A4-C149-E095-0459F6C478F7}"/>
              </a:ext>
            </a:extLst>
          </p:cNvPr>
          <p:cNvSpPr/>
          <p:nvPr/>
        </p:nvSpPr>
        <p:spPr>
          <a:xfrm>
            <a:off x="7247991" y="5449344"/>
            <a:ext cx="773043" cy="773043"/>
          </a:xfrm>
          <a:prstGeom prst="noSmoking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20C11B39-C60B-57A7-A5C9-8A4B0F5C7CE1}"/>
              </a:ext>
            </a:extLst>
          </p:cNvPr>
          <p:cNvSpPr/>
          <p:nvPr/>
        </p:nvSpPr>
        <p:spPr>
          <a:xfrm>
            <a:off x="4775312" y="5437809"/>
            <a:ext cx="784578" cy="784578"/>
          </a:xfrm>
          <a:prstGeom prst="donut">
            <a:avLst>
              <a:gd name="adj" fmla="val 18244"/>
            </a:avLst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3FAB1B9-5D26-AEC4-EF61-DA7BEB872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142" y="3239506"/>
            <a:ext cx="2071621" cy="11262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  <p:bldP spid="23" grpId="0" animBg="1"/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9DFE5152-E9B8-4D4B-91A8-4E9893D8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 dirty="0"/>
              <a:t>Project 2: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26F44-1791-4617-B6F8-7E3CB844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453" y="1612350"/>
            <a:ext cx="11427790" cy="4269892"/>
          </a:xfrm>
        </p:spPr>
        <p:txBody>
          <a:bodyPr/>
          <a:lstStyle/>
          <a:p>
            <a:pPr marL="200025" lvl="1" indent="0" eaLnBrk="1" hangingPunct="1">
              <a:lnSpc>
                <a:spcPct val="80000"/>
              </a:lnSpc>
              <a:buFont typeface="Calibri" panose="020F0502020204030204" pitchFamily="34" charset="0"/>
              <a:buNone/>
            </a:pPr>
            <a:r>
              <a:rPr lang="en-US" altLang="en-US" sz="1800" b="1" dirty="0">
                <a:solidFill>
                  <a:schemeClr val="accent2"/>
                </a:solidFill>
              </a:rPr>
              <a:t>(5%) </a:t>
            </a:r>
            <a:r>
              <a:rPr lang="en-US" altLang="en-US" sz="1800" dirty="0"/>
              <a:t>Draw one step of A* each frame (based on state of GUI Single Step toggle – defaults to On)</a:t>
            </a:r>
          </a:p>
          <a:p>
            <a:pPr marL="200025" lvl="1" indent="0" eaLnBrk="1" hangingPunct="1">
              <a:lnSpc>
                <a:spcPct val="80000"/>
              </a:lnSpc>
              <a:buFont typeface="Calibri" panose="020F0502020204030204" pitchFamily="34" charset="0"/>
              <a:buNone/>
            </a:pPr>
            <a:r>
              <a:rPr lang="en-US" altLang="en-US" sz="1800" b="1" dirty="0">
                <a:solidFill>
                  <a:schemeClr val="accent2"/>
                </a:solidFill>
              </a:rPr>
              <a:t>(5%) </a:t>
            </a:r>
            <a:r>
              <a:rPr lang="en-US" altLang="en-US" sz="1800" dirty="0"/>
              <a:t>Calculate the heuristic using Euclidean, Octile, Chebyshev, Inconsistent, and Manhattan</a:t>
            </a:r>
          </a:p>
          <a:p>
            <a:pPr marL="1457325" lvl="3" indent="-342900" eaLnBrk="1" hangingPunct="1">
              <a:lnSpc>
                <a:spcPct val="80000"/>
              </a:lnSpc>
            </a:pPr>
            <a:r>
              <a:rPr lang="en-US" altLang="en-US" sz="1200" dirty="0"/>
              <a:t>(based on state of GUI toggle button)</a:t>
            </a:r>
          </a:p>
          <a:p>
            <a:pPr marL="200025" lvl="1" indent="0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chemeClr val="accent2"/>
                </a:solidFill>
              </a:rPr>
              <a:t>(30%) </a:t>
            </a:r>
            <a:r>
              <a:rPr lang="en-US" altLang="en-US" sz="1800" dirty="0"/>
              <a:t>The path is optimal with a heuristic weight of 1.0</a:t>
            </a:r>
          </a:p>
          <a:p>
            <a:pPr marL="1457325" lvl="3" indent="-342900" eaLnBrk="1" hangingPunct="1">
              <a:lnSpc>
                <a:spcPct val="80000"/>
              </a:lnSpc>
            </a:pPr>
            <a:r>
              <a:rPr lang="en-US" altLang="en-US" sz="1400" dirty="0"/>
              <a:t>Must pass all tests. No partial credit.</a:t>
            </a:r>
          </a:p>
          <a:p>
            <a:pPr marL="200025" lvl="1" indent="0" eaLnBrk="1" hangingPunct="1">
              <a:lnSpc>
                <a:spcPct val="80000"/>
              </a:lnSpc>
              <a:buNone/>
            </a:pPr>
            <a:r>
              <a:rPr lang="en-US" altLang="en-US" sz="1800" b="1" dirty="0">
                <a:solidFill>
                  <a:schemeClr val="accent2"/>
                </a:solidFill>
              </a:rPr>
              <a:t>(10%) </a:t>
            </a:r>
            <a:r>
              <a:rPr lang="en-US" altLang="en-US" sz="1800" dirty="0"/>
              <a:t>Less than 2x sample solution Speed Test time (your A* must be completely optimal)</a:t>
            </a:r>
          </a:p>
          <a:p>
            <a:pPr marL="1457325" lvl="3" indent="-342900" eaLnBrk="1" hangingPunct="1">
              <a:lnSpc>
                <a:spcPct val="80000"/>
              </a:lnSpc>
            </a:pPr>
            <a:r>
              <a:rPr lang="en-US" altLang="en-US" sz="1200" dirty="0"/>
              <a:t>(run SampleSolution.exe, click “Run Speed Test” button, look in Output folder, open SpeedTest_DATE.txt, look at “Fastest”) </a:t>
            </a:r>
          </a:p>
          <a:p>
            <a:pPr marL="200025" lvl="1" indent="0" eaLnBrk="1" hangingPunct="1">
              <a:lnSpc>
                <a:spcPct val="80000"/>
              </a:lnSpc>
              <a:buNone/>
            </a:pPr>
            <a:r>
              <a:rPr lang="en-US" altLang="en-US" sz="1800" b="1" dirty="0">
                <a:solidFill>
                  <a:schemeClr val="accent2"/>
                </a:solidFill>
              </a:rPr>
              <a:t>(10%) </a:t>
            </a:r>
            <a:r>
              <a:rPr lang="en-US" altLang="en-US" sz="1800" dirty="0"/>
              <a:t>Less than 1x sample solution Speed Test time (your A* must be completely optimal)</a:t>
            </a:r>
          </a:p>
          <a:p>
            <a:pPr marL="200025" lvl="1" indent="0" eaLnBrk="1" hangingPunct="1">
              <a:lnSpc>
                <a:spcPct val="80000"/>
              </a:lnSpc>
              <a:buNone/>
            </a:pPr>
            <a:r>
              <a:rPr lang="en-US" altLang="en-US" sz="1800" b="1" dirty="0">
                <a:solidFill>
                  <a:schemeClr val="accent2"/>
                </a:solidFill>
              </a:rPr>
              <a:t>(10%) </a:t>
            </a:r>
            <a:r>
              <a:rPr lang="en-US" altLang="en-US" sz="1800" dirty="0"/>
              <a:t>Less than 0.5x sample solution Speed Test time (your A* must be completely optimal) </a:t>
            </a:r>
            <a:r>
              <a:rPr lang="en-US" altLang="en-US" sz="1800" dirty="0">
                <a:solidFill>
                  <a:srgbClr val="C00000"/>
                </a:solidFill>
              </a:rPr>
              <a:t>← 0.5x is difficult</a:t>
            </a:r>
          </a:p>
          <a:p>
            <a:pPr marL="200025" lvl="1" indent="0" eaLnBrk="1" hangingPunct="1">
              <a:lnSpc>
                <a:spcPct val="80000"/>
              </a:lnSpc>
              <a:buFont typeface="Calibri" panose="020F0502020204030204" pitchFamily="34" charset="0"/>
              <a:buNone/>
            </a:pPr>
            <a:r>
              <a:rPr lang="en-US" altLang="en-US" sz="1800" b="1" dirty="0">
                <a:solidFill>
                  <a:schemeClr val="accent2"/>
                </a:solidFill>
              </a:rPr>
              <a:t>(15%) </a:t>
            </a:r>
            <a:r>
              <a:rPr lang="en-US" altLang="en-US" sz="1800" dirty="0" err="1"/>
              <a:t>Rubberband</a:t>
            </a:r>
            <a:r>
              <a:rPr lang="en-US" altLang="en-US" sz="1800" dirty="0"/>
              <a:t> final path where possible (use toggle)</a:t>
            </a:r>
          </a:p>
          <a:p>
            <a:pPr marL="1457325" lvl="3" indent="-342900" eaLnBrk="1" hangingPunct="1">
              <a:lnSpc>
                <a:spcPct val="80000"/>
              </a:lnSpc>
            </a:pPr>
            <a:r>
              <a:rPr lang="en-US" altLang="en-US" sz="1400" dirty="0"/>
              <a:t>Must use algorithm as described in class. (-15% if wrong)</a:t>
            </a:r>
          </a:p>
          <a:p>
            <a:pPr marL="1457325" lvl="3" indent="-342900" eaLnBrk="1" hangingPunct="1">
              <a:lnSpc>
                <a:spcPct val="80000"/>
              </a:lnSpc>
            </a:pPr>
            <a:r>
              <a:rPr lang="en-US" altLang="en-US" sz="1400" dirty="0"/>
              <a:t>Must have </a:t>
            </a:r>
            <a:r>
              <a:rPr lang="en-US" altLang="en-US" sz="1400" dirty="0" err="1"/>
              <a:t>rubberbanding</a:t>
            </a:r>
            <a:r>
              <a:rPr lang="en-US" altLang="en-US" sz="1400" dirty="0"/>
              <a:t> at beginning and end, so no off-by-one errors. (-5% if wrong)</a:t>
            </a:r>
          </a:p>
          <a:p>
            <a:pPr marL="200025" lvl="1" indent="0" eaLnBrk="1" hangingPunct="1">
              <a:lnSpc>
                <a:spcPct val="80000"/>
              </a:lnSpc>
              <a:buFont typeface="Calibri" panose="020F0502020204030204" pitchFamily="34" charset="0"/>
              <a:buNone/>
            </a:pPr>
            <a:r>
              <a:rPr lang="en-US" altLang="en-US" sz="1800" b="1" dirty="0">
                <a:solidFill>
                  <a:schemeClr val="accent2"/>
                </a:solidFill>
              </a:rPr>
              <a:t>(15%) </a:t>
            </a:r>
            <a:r>
              <a:rPr lang="en-US" altLang="en-US" sz="1800" dirty="0"/>
              <a:t>Smooth using a </a:t>
            </a:r>
            <a:r>
              <a:rPr lang="en-US" altLang="en-US" sz="1800" dirty="0" err="1"/>
              <a:t>Catmull</a:t>
            </a:r>
            <a:r>
              <a:rPr lang="en-US" altLang="en-US" sz="1800" dirty="0"/>
              <a:t>-Rom spline (use toggle)</a:t>
            </a:r>
          </a:p>
          <a:p>
            <a:pPr marL="1457325" lvl="3" indent="-342900" eaLnBrk="1" hangingPunct="1">
              <a:lnSpc>
                <a:spcPct val="80000"/>
              </a:lnSpc>
            </a:pPr>
            <a:r>
              <a:rPr lang="en-US" altLang="en-US" sz="1400" dirty="0"/>
              <a:t>Must be 3 spline points in-between every waypoint. (-5% if wrong)</a:t>
            </a:r>
          </a:p>
          <a:p>
            <a:pPr marL="1457325" lvl="3" indent="-342900" eaLnBrk="1" hangingPunct="1">
              <a:lnSpc>
                <a:spcPct val="80000"/>
              </a:lnSpc>
            </a:pPr>
            <a:r>
              <a:rPr lang="en-US" altLang="en-US" sz="1400" dirty="0"/>
              <a:t>When combined with </a:t>
            </a:r>
            <a:r>
              <a:rPr lang="en-US" altLang="en-US" sz="1400" dirty="0" err="1"/>
              <a:t>Rubberbanding</a:t>
            </a:r>
            <a:r>
              <a:rPr lang="en-US" altLang="en-US" sz="1400" dirty="0"/>
              <a:t>, must add back in points if &lt; 1.5 grid units between waypoints. (-5% if wrong)</a:t>
            </a:r>
          </a:p>
          <a:p>
            <a:pPr marL="200025" lvl="1" indent="0" eaLnBrk="1" hangingPunct="1">
              <a:lnSpc>
                <a:spcPct val="80000"/>
              </a:lnSpc>
              <a:buFont typeface="Calibri" panose="020F0502020204030204" pitchFamily="34" charset="0"/>
              <a:buNone/>
            </a:pPr>
            <a:r>
              <a:rPr lang="en-US" altLang="en-US" sz="1800" b="1" dirty="0">
                <a:solidFill>
                  <a:schemeClr val="accent2"/>
                </a:solidFill>
              </a:rPr>
              <a:t>(-10%) </a:t>
            </a:r>
            <a:r>
              <a:rPr lang="en-US" altLang="en-US" sz="1800" dirty="0"/>
              <a:t>If it crashes at any time</a:t>
            </a:r>
          </a:p>
          <a:p>
            <a:pPr marL="200025" lvl="1" indent="0" eaLnBrk="1" hangingPunct="1">
              <a:lnSpc>
                <a:spcPct val="80000"/>
              </a:lnSpc>
              <a:buFont typeface="Calibri" panose="020F0502020204030204" pitchFamily="34" charset="0"/>
              <a:buNone/>
            </a:pPr>
            <a:r>
              <a:rPr lang="en-US" altLang="en-US" sz="1800" b="1" dirty="0">
                <a:solidFill>
                  <a:schemeClr val="accent2"/>
                </a:solidFill>
              </a:rPr>
              <a:t>(-50%) </a:t>
            </a:r>
            <a:r>
              <a:rPr lang="en-US" altLang="en-US" sz="1800" dirty="0"/>
              <a:t>If fail to meet any of these requirements:</a:t>
            </a:r>
          </a:p>
          <a:p>
            <a:pPr marL="1457325" lvl="3" indent="-342900" eaLnBrk="1" hangingPunct="1">
              <a:lnSpc>
                <a:spcPct val="80000"/>
              </a:lnSpc>
            </a:pPr>
            <a:r>
              <a:rPr lang="en-US" altLang="en-US" sz="1400" dirty="0"/>
              <a:t>Open list drawn in Blue and Closed list drawn in Yellow. </a:t>
            </a:r>
          </a:p>
          <a:p>
            <a:pPr marL="1457325" lvl="3" indent="-342900" eaLnBrk="1" hangingPunct="1">
              <a:lnSpc>
                <a:spcPct val="80000"/>
              </a:lnSpc>
            </a:pPr>
            <a:r>
              <a:rPr lang="en-US" altLang="en-US" sz="1400" dirty="0"/>
              <a:t>Path uses diagonals when optimal and doesn’t run into corners.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0803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DC46DF-264E-B15F-8B08-DF53202C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25" y="2078209"/>
            <a:ext cx="4376999" cy="346920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A148A30-4BD9-1CB6-9F60-E2B8864ED14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altLang="en-US" sz="6600" dirty="0"/>
              <a:t>Speed Test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9C26E9-5423-4B93-9117-666895F3A770}"/>
              </a:ext>
            </a:extLst>
          </p:cNvPr>
          <p:cNvSpPr/>
          <p:nvPr/>
        </p:nvSpPr>
        <p:spPr>
          <a:xfrm>
            <a:off x="925625" y="3429000"/>
            <a:ext cx="805070" cy="311686"/>
          </a:xfrm>
          <a:prstGeom prst="ellipse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1BA083-F8D5-F6A7-9174-20B9CF26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676" y="2078209"/>
            <a:ext cx="2413124" cy="1416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B862AF-B59C-64A4-1F68-20ADE7C78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030" y="2078209"/>
            <a:ext cx="2146410" cy="20829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B8026D-BD7E-EB6D-B772-4ACC3E11FFD3}"/>
              </a:ext>
            </a:extLst>
          </p:cNvPr>
          <p:cNvSpPr txBox="1"/>
          <p:nvPr/>
        </p:nvSpPr>
        <p:spPr>
          <a:xfrm>
            <a:off x="7098746" y="443381"/>
            <a:ext cx="4947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speed is different on every computer depending on the CPU. You need to check your speed relative to SampleSolution.exe.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8A5492-0066-8C83-92E8-0F8AC79945DA}"/>
              </a:ext>
            </a:extLst>
          </p:cNvPr>
          <p:cNvCxnSpPr/>
          <p:nvPr/>
        </p:nvCxnSpPr>
        <p:spPr>
          <a:xfrm>
            <a:off x="9674087" y="1444967"/>
            <a:ext cx="318052" cy="807999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1FDD07-2C69-A16A-CDA9-C07D7267B64F}"/>
              </a:ext>
            </a:extLst>
          </p:cNvPr>
          <p:cNvSpPr txBox="1"/>
          <p:nvPr/>
        </p:nvSpPr>
        <p:spPr>
          <a:xfrm>
            <a:off x="6643487" y="4954025"/>
            <a:ext cx="4947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FACTOID: The fastest ever student project is 1/6 the speed of the SampleSolution.exe.</a:t>
            </a:r>
          </a:p>
        </p:txBody>
      </p:sp>
    </p:spTree>
    <p:extLst>
      <p:ext uri="{BB962C8B-B14F-4D97-AF65-F5344CB8AC3E}">
        <p14:creationId xmlns:p14="http://schemas.microsoft.com/office/powerpoint/2010/main" val="210157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08470A4F-E6F5-4DED-8F4C-A5DC36516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Project 2: Extra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1DB25-8F95-4A47-AB06-9B602DA06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1038" y="2227263"/>
            <a:ext cx="9664700" cy="3641725"/>
          </a:xfrm>
        </p:spPr>
        <p:txBody>
          <a:bodyPr rtlCol="0">
            <a:normAutofit/>
          </a:bodyPr>
          <a:lstStyle/>
          <a:p>
            <a:pPr marL="200025" lvl="1" indent="0" eaLnBrk="1" fontAlgn="auto" hangingPunct="1">
              <a:spcAft>
                <a:spcPts val="0"/>
              </a:spcAft>
              <a:buFont typeface="Calibri" panose="020F0502020204030204" pitchFamily="34" charset="0"/>
              <a:buNone/>
              <a:defRPr/>
            </a:pPr>
            <a:r>
              <a:rPr lang="en-US" sz="3200" dirty="0">
                <a:solidFill>
                  <a:srgbClr val="0070C0"/>
                </a:solidFill>
              </a:rPr>
              <a:t>20% Implement Roy-Floyd-</a:t>
            </a:r>
            <a:r>
              <a:rPr lang="en-US" sz="3200" dirty="0" err="1">
                <a:solidFill>
                  <a:srgbClr val="0070C0"/>
                </a:solidFill>
              </a:rPr>
              <a:t>Warshall</a:t>
            </a:r>
            <a:r>
              <a:rPr lang="en-US" sz="3200" dirty="0">
                <a:solidFill>
                  <a:srgbClr val="0070C0"/>
                </a:solidFill>
              </a:rPr>
              <a:t> algorithm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3200" dirty="0"/>
              <a:t> In addition to A*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3200" dirty="0"/>
              <a:t> Must offer on-screen button to toggle on/off.</a:t>
            </a:r>
          </a:p>
          <a:p>
            <a:pPr marL="200025" lvl="1" indent="0" eaLnBrk="1" fontAlgn="auto" hangingPunct="1">
              <a:spcAft>
                <a:spcPts val="0"/>
              </a:spcAft>
              <a:buFont typeface="Calibri" panose="020F0502020204030204" pitchFamily="34" charset="0"/>
              <a:buNone/>
              <a:defRPr/>
            </a:pPr>
            <a:endParaRPr lang="en-US" sz="3200" dirty="0"/>
          </a:p>
          <a:p>
            <a:pPr marL="200025" lvl="1" indent="0" eaLnBrk="1" fontAlgn="auto" hangingPunct="1">
              <a:spcAft>
                <a:spcPts val="0"/>
              </a:spcAft>
              <a:buFont typeface="Calibri" panose="020F0502020204030204" pitchFamily="34" charset="0"/>
              <a:buNone/>
              <a:defRPr/>
            </a:pPr>
            <a:r>
              <a:rPr lang="en-US" sz="3200" dirty="0">
                <a:solidFill>
                  <a:srgbClr val="0070C0"/>
                </a:solidFill>
              </a:rPr>
              <a:t>20% Implement Goal Bounding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3200" dirty="0"/>
              <a:t> Must offer an on-screen toggle to switch between A* and Goal Bounding. Hook it up to the timing.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0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30DF1356-287C-411E-BFA5-139EF0F1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Project 2: Extra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D4CEE-C08E-46A2-994D-DA6E22B77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25" y="1971675"/>
            <a:ext cx="9472613" cy="4437063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200" dirty="0">
                <a:solidFill>
                  <a:srgbClr val="0070C0"/>
                </a:solidFill>
              </a:rPr>
              <a:t>20% be in top 4 fastest class times on an A* search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3000" dirty="0"/>
              <a:t>(top 4 across all students in both CS380 sections)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3000" dirty="0"/>
              <a:t>“Run Speed Test” button in GUI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sz="2600" dirty="0"/>
              <a:t>A*, Octile, No </a:t>
            </a:r>
            <a:r>
              <a:rPr lang="en-US" sz="2600" dirty="0" err="1"/>
              <a:t>rubberbanding</a:t>
            </a:r>
            <a:r>
              <a:rPr lang="en-US" sz="2600" dirty="0"/>
              <a:t> or smoothing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sz="2600" dirty="0"/>
              <a:t>No precomputing all heuristics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sz="2600" dirty="0"/>
              <a:t>No precomputing all paths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sz="2600" dirty="0"/>
              <a:t>No caching paths or heuristics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sz="2600" dirty="0"/>
              <a:t>Always search from start to goal (no ping-ponging)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sz="2600" dirty="0"/>
              <a:t>Don’t invent a new search algorithm – it must be A*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sz="2600" dirty="0"/>
              <a:t>Multi-threading or the GPU will be slower, so don’t do that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3200" dirty="0"/>
          </a:p>
          <a:p>
            <a:pPr marL="200025" lvl="1" indent="0" eaLnBrk="1" fontAlgn="auto" hangingPunct="1">
              <a:spcAft>
                <a:spcPts val="0"/>
              </a:spcAft>
              <a:buFont typeface="Calibri" panose="020F0502020204030204" pitchFamily="34" charset="0"/>
              <a:buNone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484D88A-7F5B-4E81-A0ED-4CE37BC6C068}"/>
              </a:ext>
            </a:extLst>
          </p:cNvPr>
          <p:cNvGraphicFramePr>
            <a:graphicFrameLocks/>
          </p:cNvGraphicFramePr>
          <p:nvPr/>
        </p:nvGraphicFramePr>
        <p:xfrm>
          <a:off x="593559" y="2835422"/>
          <a:ext cx="3429000" cy="32685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DE1682B-1A73-40B2-96E6-4323377D9ED6}"/>
              </a:ext>
            </a:extLst>
          </p:cNvPr>
          <p:cNvGraphicFramePr>
            <a:graphicFrameLocks/>
          </p:cNvGraphicFramePr>
          <p:nvPr/>
        </p:nvGraphicFramePr>
        <p:xfrm>
          <a:off x="4114808" y="1086833"/>
          <a:ext cx="3745832" cy="5017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172" name="TextBox 6">
            <a:extLst>
              <a:ext uri="{FF2B5EF4-FFF2-40B4-BE49-F238E27FC236}">
                <a16:creationId xmlns:a16="http://schemas.microsoft.com/office/drawing/2014/main" id="{F1C3A9CD-652F-476E-936C-6A1DEE227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38" y="5980113"/>
            <a:ext cx="25082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Project 1: Behavior Trees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Median of 12 hours</a:t>
            </a:r>
          </a:p>
        </p:txBody>
      </p:sp>
      <p:sp>
        <p:nvSpPr>
          <p:cNvPr id="7173" name="TextBox 7">
            <a:extLst>
              <a:ext uri="{FF2B5EF4-FFF2-40B4-BE49-F238E27FC236}">
                <a16:creationId xmlns:a16="http://schemas.microsoft.com/office/drawing/2014/main" id="{EAABDD4C-92FB-4504-BF13-A34BA4456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0013" y="5978525"/>
            <a:ext cx="220186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Project 2: Pathfinding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Median of 20 hours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402B6AE-D8F1-4290-92B6-F2C2A18B1B1A}"/>
              </a:ext>
            </a:extLst>
          </p:cNvPr>
          <p:cNvGraphicFramePr>
            <a:graphicFrameLocks/>
          </p:cNvGraphicFramePr>
          <p:nvPr/>
        </p:nvGraphicFramePr>
        <p:xfrm>
          <a:off x="8001000" y="1981180"/>
          <a:ext cx="3681663" cy="4150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175" name="TextBox 9">
            <a:extLst>
              <a:ext uri="{FF2B5EF4-FFF2-40B4-BE49-F238E27FC236}">
                <a16:creationId xmlns:a16="http://schemas.microsoft.com/office/drawing/2014/main" id="{41C7B4CF-385F-4981-AFCA-8F94A549A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0150" y="5975350"/>
            <a:ext cx="25860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Project 3: Terrain Analysis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Median of 12 hours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3E94DE-D311-4CE6-9FAD-21B5B6B0539E}"/>
              </a:ext>
            </a:extLst>
          </p:cNvPr>
          <p:cNvSpPr/>
          <p:nvPr/>
        </p:nvSpPr>
        <p:spPr>
          <a:xfrm>
            <a:off x="3816350" y="1030288"/>
            <a:ext cx="4132263" cy="658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77" name="Title 1">
            <a:extLst>
              <a:ext uri="{FF2B5EF4-FFF2-40B4-BE49-F238E27FC236}">
                <a16:creationId xmlns:a16="http://schemas.microsoft.com/office/drawing/2014/main" id="{9BB98DD4-6730-4856-A128-C9E4E3CC0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Hours Spent Fall 2018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3DEA4864-CE41-4BE4-A877-6EFC1D470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Diagonal Correctness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0311EBB2-47BE-476E-B43D-6C7C42208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55300" name="Picture 51">
            <a:extLst>
              <a:ext uri="{FF2B5EF4-FFF2-40B4-BE49-F238E27FC236}">
                <a16:creationId xmlns:a16="http://schemas.microsoft.com/office/drawing/2014/main" id="{11E967E6-0C8C-4C7E-BBFD-6312CA650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438" y="2192338"/>
            <a:ext cx="550545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3C05375B-FC00-4ACD-B41C-7DAB33117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Diagonal Correctness: </a:t>
            </a:r>
            <a:r>
              <a:rPr lang="en-US" altLang="en-US" sz="6600">
                <a:solidFill>
                  <a:srgbClr val="FF0000"/>
                </a:solidFill>
              </a:rPr>
              <a:t>Wrong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BAE9F8D8-C5F5-4BBA-A672-046EDA802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56324" name="Picture 63">
            <a:extLst>
              <a:ext uri="{FF2B5EF4-FFF2-40B4-BE49-F238E27FC236}">
                <a16:creationId xmlns:a16="http://schemas.microsoft.com/office/drawing/2014/main" id="{58825EFD-3EF6-4622-991F-ACAEB8C15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438" y="2192338"/>
            <a:ext cx="550545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EAF62004-9047-4639-83D3-98D50980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Diagonal Correctness: </a:t>
            </a:r>
            <a:r>
              <a:rPr lang="en-US" altLang="en-US" sz="6600">
                <a:solidFill>
                  <a:srgbClr val="FF0000"/>
                </a:solidFill>
              </a:rPr>
              <a:t>Wrong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8C94DCD6-27DE-4EF4-832B-5E13379FB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57348" name="Picture 3">
            <a:extLst>
              <a:ext uri="{FF2B5EF4-FFF2-40B4-BE49-F238E27FC236}">
                <a16:creationId xmlns:a16="http://schemas.microsoft.com/office/drawing/2014/main" id="{8486C085-3F97-4711-A0BB-F6FF59EB3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438" y="2192338"/>
            <a:ext cx="550545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088B9FBF-2AEF-4A6B-B6E4-81447B7BC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72963" cy="919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1">
            <a:extLst>
              <a:ext uri="{FF2B5EF4-FFF2-40B4-BE49-F238E27FC236}">
                <a16:creationId xmlns:a16="http://schemas.microsoft.com/office/drawing/2014/main" id="{F83F5403-711D-4FC7-8BC5-EA6DB9043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13" y="2006600"/>
            <a:ext cx="10523537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6000">
                <a:solidFill>
                  <a:schemeClr val="bg1"/>
                </a:solidFill>
                <a:latin typeface="Sitka Banner" panose="02000505000000020004" pitchFamily="2" charset="0"/>
              </a:rPr>
              <a:t>PATHFINDING SEARCH SPACE REPRESENTATIONS ARE ALL THIS KIND OF DATA STRUCTURE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CA34BEEB-216C-4719-8713-F8AC078D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Diagonal Correctness: </a:t>
            </a:r>
            <a:r>
              <a:rPr lang="en-US" altLang="en-US" sz="6600">
                <a:solidFill>
                  <a:srgbClr val="00B050"/>
                </a:solidFill>
              </a:rPr>
              <a:t>Correct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201ED72C-58B4-4F40-8F5D-9E925756C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58372" name="Picture 33">
            <a:extLst>
              <a:ext uri="{FF2B5EF4-FFF2-40B4-BE49-F238E27FC236}">
                <a16:creationId xmlns:a16="http://schemas.microsoft.com/office/drawing/2014/main" id="{BAC34651-5398-4FF7-8374-5A0223550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025" y="2192338"/>
            <a:ext cx="550545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1E52D01F-78F9-42DD-80B3-30107AE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7200"/>
              <a:t>Grid Heuristic Calculations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A3EEE-4383-4E85-BC1C-069EDF2EE7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>
            <a:extLst>
              <a:ext uri="{FF2B5EF4-FFF2-40B4-BE49-F238E27FC236}">
                <a16:creationId xmlns:a16="http://schemas.microsoft.com/office/drawing/2014/main" id="{521C3F09-F344-4DEB-A31A-6A45DE67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Manhattan distance</a:t>
            </a:r>
          </a:p>
        </p:txBody>
      </p:sp>
      <p:sp>
        <p:nvSpPr>
          <p:cNvPr id="60419" name="Content Placeholder 2">
            <a:extLst>
              <a:ext uri="{FF2B5EF4-FFF2-40B4-BE49-F238E27FC236}">
                <a16:creationId xmlns:a16="http://schemas.microsoft.com/office/drawing/2014/main" id="{C23C7A0C-446E-4436-A62D-C0A749D5E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/>
              <a:t>xDiff + yDiff = 9 + 3 = 12</a:t>
            </a:r>
          </a:p>
        </p:txBody>
      </p:sp>
      <p:pic>
        <p:nvPicPr>
          <p:cNvPr id="60420" name="Picture 45">
            <a:extLst>
              <a:ext uri="{FF2B5EF4-FFF2-40B4-BE49-F238E27FC236}">
                <a16:creationId xmlns:a16="http://schemas.microsoft.com/office/drawing/2014/main" id="{AF3C6DCE-916D-46C0-AA70-EC8517917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3113088"/>
            <a:ext cx="6870700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0287D44B-5084-4FAB-A452-495E6E1D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Chebyshev distance</a:t>
            </a:r>
          </a:p>
        </p:txBody>
      </p:sp>
      <p:sp>
        <p:nvSpPr>
          <p:cNvPr id="61443" name="Content Placeholder 2">
            <a:extLst>
              <a:ext uri="{FF2B5EF4-FFF2-40B4-BE49-F238E27FC236}">
                <a16:creationId xmlns:a16="http://schemas.microsoft.com/office/drawing/2014/main" id="{B6A1E471-0165-4ABF-8EDF-466846BEA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/>
              <a:t>max(xDiff, yDiff) = max(9, 3) = 9</a:t>
            </a:r>
          </a:p>
        </p:txBody>
      </p:sp>
      <p:pic>
        <p:nvPicPr>
          <p:cNvPr id="61444" name="Picture 3">
            <a:extLst>
              <a:ext uri="{FF2B5EF4-FFF2-40B4-BE49-F238E27FC236}">
                <a16:creationId xmlns:a16="http://schemas.microsoft.com/office/drawing/2014/main" id="{1C27FAC8-8DFA-4E0C-9BD3-418872991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3113088"/>
            <a:ext cx="6870700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45">
            <a:extLst>
              <a:ext uri="{FF2B5EF4-FFF2-40B4-BE49-F238E27FC236}">
                <a16:creationId xmlns:a16="http://schemas.microsoft.com/office/drawing/2014/main" id="{DFC31C06-4CAD-4021-A0EF-184496854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3113088"/>
            <a:ext cx="6870700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Title 1">
            <a:extLst>
              <a:ext uri="{FF2B5EF4-FFF2-40B4-BE49-F238E27FC236}">
                <a16:creationId xmlns:a16="http://schemas.microsoft.com/office/drawing/2014/main" id="{0F83312C-7058-4466-AF14-424697E85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Euclidean distance</a:t>
            </a:r>
          </a:p>
        </p:txBody>
      </p:sp>
      <p:sp>
        <p:nvSpPr>
          <p:cNvPr id="62468" name="Content Placeholder 2">
            <a:extLst>
              <a:ext uri="{FF2B5EF4-FFF2-40B4-BE49-F238E27FC236}">
                <a16:creationId xmlns:a16="http://schemas.microsoft.com/office/drawing/2014/main" id="{6B827833-827E-4A0D-B447-E424FC3FE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/>
              <a:t>sqrt(xDiff</a:t>
            </a:r>
            <a:r>
              <a:rPr lang="en-US" altLang="en-US" sz="3200" baseline="30000"/>
              <a:t>2</a:t>
            </a:r>
            <a:r>
              <a:rPr lang="en-US" altLang="en-US" sz="3200"/>
              <a:t> + yDiff</a:t>
            </a:r>
            <a:r>
              <a:rPr lang="en-US" altLang="en-US" sz="3200" baseline="30000"/>
              <a:t>2</a:t>
            </a:r>
            <a:r>
              <a:rPr lang="en-US" altLang="en-US" sz="3200"/>
              <a:t>) = sqrt(9</a:t>
            </a:r>
            <a:r>
              <a:rPr lang="en-US" altLang="en-US" sz="3200" baseline="30000"/>
              <a:t>2 </a:t>
            </a:r>
            <a:r>
              <a:rPr lang="en-US" altLang="en-US" sz="3200"/>
              <a:t>+ 3</a:t>
            </a:r>
            <a:r>
              <a:rPr lang="en-US" altLang="en-US" sz="3200" baseline="30000"/>
              <a:t>2</a:t>
            </a:r>
            <a:r>
              <a:rPr lang="en-US" altLang="en-US" sz="3200"/>
              <a:t>) = 9.48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3">
            <a:extLst>
              <a:ext uri="{FF2B5EF4-FFF2-40B4-BE49-F238E27FC236}">
                <a16:creationId xmlns:a16="http://schemas.microsoft.com/office/drawing/2014/main" id="{E39BAE1F-61DA-4851-8481-D2D6F249E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3113088"/>
            <a:ext cx="6870700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Title 1">
            <a:extLst>
              <a:ext uri="{FF2B5EF4-FFF2-40B4-BE49-F238E27FC236}">
                <a16:creationId xmlns:a16="http://schemas.microsoft.com/office/drawing/2014/main" id="{0D745687-4156-46BF-8DE0-A3075E72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Octile distance</a:t>
            </a:r>
          </a:p>
        </p:txBody>
      </p:sp>
      <p:sp>
        <p:nvSpPr>
          <p:cNvPr id="39940" name="Content Placeholder 2">
            <a:extLst>
              <a:ext uri="{FF2B5EF4-FFF2-40B4-BE49-F238E27FC236}">
                <a16:creationId xmlns:a16="http://schemas.microsoft.com/office/drawing/2014/main" id="{DFEF9477-1A88-47FC-9E27-EB930EB71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846263"/>
            <a:ext cx="10664825" cy="376555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200" dirty="0"/>
              <a:t>min(</a:t>
            </a:r>
            <a:r>
              <a:rPr lang="en-US" altLang="en-US" sz="3200" dirty="0" err="1"/>
              <a:t>xDiff</a:t>
            </a:r>
            <a:r>
              <a:rPr lang="en-US" altLang="en-US" sz="3200" dirty="0"/>
              <a:t>, </a:t>
            </a:r>
            <a:r>
              <a:rPr lang="en-US" altLang="en-US" sz="3200" dirty="0" err="1"/>
              <a:t>yDiff</a:t>
            </a:r>
            <a:r>
              <a:rPr lang="en-US" altLang="en-US" sz="3200" dirty="0"/>
              <a:t>) * sqrt(2) + max(</a:t>
            </a:r>
            <a:r>
              <a:rPr lang="en-US" altLang="en-US" sz="3200" dirty="0" err="1"/>
              <a:t>xDiff</a:t>
            </a:r>
            <a:r>
              <a:rPr lang="en-US" altLang="en-US" sz="3200" dirty="0"/>
              <a:t>, </a:t>
            </a:r>
            <a:r>
              <a:rPr lang="en-US" altLang="en-US" sz="3200" dirty="0" err="1"/>
              <a:t>yDiff</a:t>
            </a:r>
            <a:r>
              <a:rPr lang="en-US" altLang="en-US" sz="3200" dirty="0"/>
              <a:t>) – min(</a:t>
            </a:r>
            <a:r>
              <a:rPr lang="en-US" altLang="en-US" sz="3200" dirty="0" err="1"/>
              <a:t>xDiff</a:t>
            </a:r>
            <a:r>
              <a:rPr lang="en-US" altLang="en-US" sz="3200" dirty="0"/>
              <a:t>, </a:t>
            </a:r>
            <a:r>
              <a:rPr lang="en-US" altLang="en-US" sz="3200" dirty="0" err="1"/>
              <a:t>yDiff</a:t>
            </a:r>
            <a:r>
              <a:rPr lang="en-US" altLang="en-US" sz="3200" dirty="0"/>
              <a:t>)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200" dirty="0"/>
              <a:t>min(9, 3) * 1.41 + max(9, 3) – min(9, 3) = 10.24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sz="32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48">
            <a:extLst>
              <a:ext uri="{FF2B5EF4-FFF2-40B4-BE49-F238E27FC236}">
                <a16:creationId xmlns:a16="http://schemas.microsoft.com/office/drawing/2014/main" id="{F6BFAC1C-45B6-46CE-8005-44B444402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2566988"/>
            <a:ext cx="6872287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Title 1">
            <a:extLst>
              <a:ext uri="{FF2B5EF4-FFF2-40B4-BE49-F238E27FC236}">
                <a16:creationId xmlns:a16="http://schemas.microsoft.com/office/drawing/2014/main" id="{98874592-6721-4AD2-BDEE-93BF48C9C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Which is Admissible?</a:t>
            </a:r>
            <a:br>
              <a:rPr lang="en-US" altLang="en-US"/>
            </a:br>
            <a:r>
              <a:rPr lang="en-US" altLang="en-US"/>
              <a:t>Which is Most Accurate?</a:t>
            </a:r>
          </a:p>
        </p:txBody>
      </p:sp>
      <p:sp>
        <p:nvSpPr>
          <p:cNvPr id="64516" name="Content Placeholder 3">
            <a:extLst>
              <a:ext uri="{FF2B5EF4-FFF2-40B4-BE49-F238E27FC236}">
                <a16:creationId xmlns:a16="http://schemas.microsoft.com/office/drawing/2014/main" id="{48EB094A-0264-4CDA-BEDA-51EF696AEF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26325" y="2719388"/>
            <a:ext cx="4287838" cy="3149600"/>
          </a:xfrm>
        </p:spPr>
        <p:txBody>
          <a:bodyPr/>
          <a:lstStyle/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en-US" altLang="en-US" sz="3200"/>
              <a:t>       Manhattan</a:t>
            </a:r>
          </a:p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en-US" altLang="en-US" sz="3200"/>
              <a:t>       Chebyshev</a:t>
            </a:r>
          </a:p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en-US" altLang="en-US" sz="3200"/>
              <a:t>       Euclidean</a:t>
            </a:r>
          </a:p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en-US" altLang="en-US" sz="3200"/>
              <a:t>       Octile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47">
            <a:extLst>
              <a:ext uri="{FF2B5EF4-FFF2-40B4-BE49-F238E27FC236}">
                <a16:creationId xmlns:a16="http://schemas.microsoft.com/office/drawing/2014/main" id="{050741B8-6ED6-4FF7-AD93-B17F7A43B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2566988"/>
            <a:ext cx="6872287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Title 1">
            <a:extLst>
              <a:ext uri="{FF2B5EF4-FFF2-40B4-BE49-F238E27FC236}">
                <a16:creationId xmlns:a16="http://schemas.microsoft.com/office/drawing/2014/main" id="{2E777933-804A-4C90-8C93-EBD6FC47E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Which is Admissible?</a:t>
            </a:r>
            <a:br>
              <a:rPr lang="en-US" altLang="en-US"/>
            </a:br>
            <a:r>
              <a:rPr lang="en-US" altLang="en-US"/>
              <a:t>Which is Most Accurate?</a:t>
            </a:r>
          </a:p>
        </p:txBody>
      </p:sp>
      <p:sp>
        <p:nvSpPr>
          <p:cNvPr id="65540" name="Content Placeholder 3">
            <a:extLst>
              <a:ext uri="{FF2B5EF4-FFF2-40B4-BE49-F238E27FC236}">
                <a16:creationId xmlns:a16="http://schemas.microsoft.com/office/drawing/2014/main" id="{996C5271-230A-456D-B3A8-BAD68FFE4F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26325" y="2719388"/>
            <a:ext cx="4287838" cy="3149600"/>
          </a:xfrm>
        </p:spPr>
        <p:txBody>
          <a:bodyPr/>
          <a:lstStyle/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en-US" altLang="en-US" sz="3200"/>
              <a:t>       </a:t>
            </a:r>
            <a:r>
              <a:rPr lang="en-US" altLang="en-US" sz="3200">
                <a:solidFill>
                  <a:srgbClr val="FF0000"/>
                </a:solidFill>
              </a:rPr>
              <a:t>Manhattan 	= 12</a:t>
            </a:r>
          </a:p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en-US" altLang="en-US" sz="3200"/>
              <a:t>       Chebyshev 	= 9</a:t>
            </a:r>
          </a:p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en-US" altLang="en-US" sz="3200"/>
              <a:t>       Euclidean 	= 9.48</a:t>
            </a:r>
          </a:p>
          <a:p>
            <a:pPr marL="0" indent="0" eaLnBrk="1" hangingPunct="1">
              <a:buFont typeface="Calibri" panose="020F0502020204030204" pitchFamily="34" charset="0"/>
              <a:buNone/>
            </a:pPr>
            <a:r>
              <a:rPr lang="en-US" altLang="en-US" sz="3200"/>
              <a:t>       </a:t>
            </a:r>
            <a:r>
              <a:rPr lang="en-US" altLang="en-US" sz="3200">
                <a:solidFill>
                  <a:srgbClr val="00B050"/>
                </a:solidFill>
              </a:rPr>
              <a:t>Octile 		= 10.24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Title 1">
            <a:extLst>
              <a:ext uri="{FF2B5EF4-FFF2-40B4-BE49-F238E27FC236}">
                <a16:creationId xmlns:a16="http://schemas.microsoft.com/office/drawing/2014/main" id="{98874592-6721-4AD2-BDEE-93BF48C9C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Inconsistent Heuristic Example</a:t>
            </a:r>
          </a:p>
        </p:txBody>
      </p:sp>
      <p:sp>
        <p:nvSpPr>
          <p:cNvPr id="64516" name="Content Placeholder 3">
            <a:extLst>
              <a:ext uri="{FF2B5EF4-FFF2-40B4-BE49-F238E27FC236}">
                <a16:creationId xmlns:a16="http://schemas.microsoft.com/office/drawing/2014/main" id="{48EB094A-0264-4CDA-BEDA-51EF696AEF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75716" y="3508378"/>
            <a:ext cx="3021280" cy="1551770"/>
          </a:xfrm>
        </p:spPr>
        <p:txBody>
          <a:bodyPr/>
          <a:lstStyle/>
          <a:p>
            <a:pPr marL="0" indent="0">
              <a:buNone/>
            </a:pPr>
            <a:r>
              <a:rPr lang="en-US" sz="110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cur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</a:rPr>
              <a:t>cur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 % 2 &gt; 0)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&lt;Euclidean calculation&gt;;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  <a:endParaRPr lang="en-US" altLang="en-US" sz="1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7EF8FB-70B9-6B7E-F602-0B5C422F51EF}"/>
              </a:ext>
            </a:extLst>
          </p:cNvPr>
          <p:cNvGrpSpPr/>
          <p:nvPr/>
        </p:nvGrpSpPr>
        <p:grpSpPr>
          <a:xfrm>
            <a:off x="977590" y="2321627"/>
            <a:ext cx="2759178" cy="2076966"/>
            <a:chOff x="3162651" y="3774375"/>
            <a:chExt cx="2759178" cy="2076966"/>
          </a:xfrm>
        </p:grpSpPr>
        <p:pic>
          <p:nvPicPr>
            <p:cNvPr id="64514" name="Picture 48">
              <a:extLst>
                <a:ext uri="{FF2B5EF4-FFF2-40B4-BE49-F238E27FC236}">
                  <a16:creationId xmlns:a16="http://schemas.microsoft.com/office/drawing/2014/main" id="{F6BFAC1C-45B6-46CE-8005-44B444402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35" r="59851"/>
            <a:stretch/>
          </p:blipFill>
          <p:spPr bwMode="auto">
            <a:xfrm>
              <a:off x="3162651" y="3774375"/>
              <a:ext cx="2759178" cy="2076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Picture 48">
              <a:extLst>
                <a:ext uri="{FF2B5EF4-FFF2-40B4-BE49-F238E27FC236}">
                  <a16:creationId xmlns:a16="http://schemas.microsoft.com/office/drawing/2014/main" id="{62E4042D-030E-E2E8-B2CD-4943F3F62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82" t="-215" r="-88" b="24850"/>
            <a:stretch/>
          </p:blipFill>
          <p:spPr bwMode="auto">
            <a:xfrm>
              <a:off x="3852801" y="3774375"/>
              <a:ext cx="2069028" cy="2076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023BA2-CE1E-A7CC-7F2A-A7F47F078660}"/>
              </a:ext>
            </a:extLst>
          </p:cNvPr>
          <p:cNvSpPr txBox="1"/>
          <p:nvPr/>
        </p:nvSpPr>
        <p:spPr>
          <a:xfrm>
            <a:off x="1074841" y="3690707"/>
            <a:ext cx="4956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45CF14-7250-13F1-127B-A013599E1DB5}"/>
              </a:ext>
            </a:extLst>
          </p:cNvPr>
          <p:cNvSpPr txBox="1"/>
          <p:nvPr/>
        </p:nvSpPr>
        <p:spPr>
          <a:xfrm>
            <a:off x="3139168" y="2321627"/>
            <a:ext cx="455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44180E-EF84-5B1A-6EA0-29BD8FA8FE38}"/>
              </a:ext>
            </a:extLst>
          </p:cNvPr>
          <p:cNvSpPr txBox="1"/>
          <p:nvPr/>
        </p:nvSpPr>
        <p:spPr>
          <a:xfrm>
            <a:off x="1789036" y="3690707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96924-B252-CF95-F036-0BBB2CC71173}"/>
              </a:ext>
            </a:extLst>
          </p:cNvPr>
          <p:cNvSpPr txBox="1"/>
          <p:nvPr/>
        </p:nvSpPr>
        <p:spPr>
          <a:xfrm>
            <a:off x="4426918" y="2321628"/>
            <a:ext cx="61777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be </a:t>
            </a:r>
            <a:r>
              <a:rPr lang="en-US" b="1" dirty="0">
                <a:solidFill>
                  <a:schemeClr val="accent2"/>
                </a:solidFill>
              </a:rPr>
              <a:t>consistent</a:t>
            </a:r>
            <a:r>
              <a:rPr lang="en-US" dirty="0"/>
              <a:t>, a heuristic must obey the </a:t>
            </a:r>
            <a:r>
              <a:rPr lang="en-US" b="1" dirty="0">
                <a:solidFill>
                  <a:schemeClr val="accent2"/>
                </a:solidFill>
              </a:rPr>
              <a:t>triangle inequality</a:t>
            </a:r>
            <a:r>
              <a:rPr lang="en-US" dirty="0"/>
              <a:t>:</a:t>
            </a:r>
          </a:p>
          <a:p>
            <a:r>
              <a:rPr lang="en-US" dirty="0"/>
              <a:t>A → C   </a:t>
            </a:r>
            <a:r>
              <a:rPr lang="en-US" dirty="0">
                <a:solidFill>
                  <a:schemeClr val="accent2"/>
                </a:solidFill>
              </a:rPr>
              <a:t>≤</a:t>
            </a:r>
            <a:r>
              <a:rPr lang="en-US" dirty="0"/>
              <a:t>   A → B + B → 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the heuristic code to the right,</a:t>
            </a:r>
          </a:p>
          <a:p>
            <a:r>
              <a:rPr lang="en-US" dirty="0"/>
              <a:t>this code is an inconsistent heuristic:</a:t>
            </a:r>
          </a:p>
          <a:p>
            <a:endParaRPr lang="en-US" dirty="0"/>
          </a:p>
          <a:p>
            <a:r>
              <a:rPr lang="en-US" dirty="0"/>
              <a:t>(1,1)→(4,3) </a:t>
            </a:r>
            <a:r>
              <a:rPr lang="en-US" dirty="0">
                <a:solidFill>
                  <a:schemeClr val="accent2"/>
                </a:solidFill>
              </a:rPr>
              <a:t>≤</a:t>
            </a:r>
            <a:r>
              <a:rPr lang="en-US" dirty="0"/>
              <a:t> (1,1)→(2,1) + (2,1)→(4,3)</a:t>
            </a:r>
          </a:p>
          <a:p>
            <a:r>
              <a:rPr lang="en-US" dirty="0"/>
              <a:t>             3.60</a:t>
            </a:r>
            <a:r>
              <a:rPr lang="en-US" dirty="0">
                <a:solidFill>
                  <a:schemeClr val="accent2"/>
                </a:solidFill>
              </a:rPr>
              <a:t> ≤ </a:t>
            </a:r>
            <a:r>
              <a:rPr lang="en-US" dirty="0"/>
              <a:t>1 + 0</a:t>
            </a:r>
          </a:p>
          <a:p>
            <a:r>
              <a:rPr lang="en-US" dirty="0"/>
              <a:t>             3.60 </a:t>
            </a:r>
            <a:r>
              <a:rPr lang="en-US" dirty="0">
                <a:solidFill>
                  <a:schemeClr val="accent2"/>
                </a:solidFill>
              </a:rPr>
              <a:t>≤ </a:t>
            </a:r>
            <a:r>
              <a:rPr lang="en-US" dirty="0"/>
              <a:t>1</a:t>
            </a:r>
          </a:p>
          <a:p>
            <a:r>
              <a:rPr lang="en-US" dirty="0">
                <a:solidFill>
                  <a:schemeClr val="accent2"/>
                </a:solidFill>
              </a:rPr>
              <a:t>Does not obey the triangle inequality!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WARNING: An inconsistent heuristic results in some nodes on the Closed list having to go back on the Open list.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NOTE: An inconsistent heuristic still results in an optimal path.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4A6EFD-5416-AE61-FF1D-6D20B0EE383E}"/>
              </a:ext>
            </a:extLst>
          </p:cNvPr>
          <p:cNvSpPr txBox="1"/>
          <p:nvPr/>
        </p:nvSpPr>
        <p:spPr>
          <a:xfrm>
            <a:off x="1171822" y="43463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A9F874-5B91-9B2F-9E70-37B9BD350541}"/>
              </a:ext>
            </a:extLst>
          </p:cNvPr>
          <p:cNvSpPr txBox="1"/>
          <p:nvPr/>
        </p:nvSpPr>
        <p:spPr>
          <a:xfrm>
            <a:off x="1873995" y="43463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739096-8771-2A04-B7BE-75D1316E56A0}"/>
              </a:ext>
            </a:extLst>
          </p:cNvPr>
          <p:cNvSpPr txBox="1"/>
          <p:nvPr/>
        </p:nvSpPr>
        <p:spPr>
          <a:xfrm>
            <a:off x="2546175" y="43463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76B15-EE06-F597-B27C-BE0CA3F45570}"/>
              </a:ext>
            </a:extLst>
          </p:cNvPr>
          <p:cNvSpPr txBox="1"/>
          <p:nvPr/>
        </p:nvSpPr>
        <p:spPr>
          <a:xfrm>
            <a:off x="3220385" y="43463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9C1D02-0B81-DA13-91B1-C7B5B27EBEA6}"/>
              </a:ext>
            </a:extLst>
          </p:cNvPr>
          <p:cNvSpPr txBox="1"/>
          <p:nvPr/>
        </p:nvSpPr>
        <p:spPr>
          <a:xfrm>
            <a:off x="675215" y="38599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2497CB-6EE4-6360-332A-2EFE1E1B9476}"/>
              </a:ext>
            </a:extLst>
          </p:cNvPr>
          <p:cNvSpPr txBox="1"/>
          <p:nvPr/>
        </p:nvSpPr>
        <p:spPr>
          <a:xfrm>
            <a:off x="679386" y="31735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AB36E9-B1A8-FCA6-F275-B5BCBC95C0D1}"/>
              </a:ext>
            </a:extLst>
          </p:cNvPr>
          <p:cNvSpPr txBox="1"/>
          <p:nvPr/>
        </p:nvSpPr>
        <p:spPr>
          <a:xfrm>
            <a:off x="684721" y="2490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5DB600-C18B-5B1B-F95E-572C2CB42ADE}"/>
              </a:ext>
            </a:extLst>
          </p:cNvPr>
          <p:cNvSpPr txBox="1"/>
          <p:nvPr/>
        </p:nvSpPr>
        <p:spPr>
          <a:xfrm>
            <a:off x="9229420" y="533740"/>
            <a:ext cx="296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this code in your project for the inconsistent heuristic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AFCE13-C508-AADF-E8F3-35E7D7562D64}"/>
              </a:ext>
            </a:extLst>
          </p:cNvPr>
          <p:cNvCxnSpPr>
            <a:cxnSpLocks/>
          </p:cNvCxnSpPr>
          <p:nvPr/>
        </p:nvCxnSpPr>
        <p:spPr>
          <a:xfrm flipH="1">
            <a:off x="10586356" y="1197113"/>
            <a:ext cx="726583" cy="216109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EA4D592-9AE2-50C0-3210-53B7465458A5}"/>
              </a:ext>
            </a:extLst>
          </p:cNvPr>
          <p:cNvSpPr/>
          <p:nvPr/>
        </p:nvSpPr>
        <p:spPr>
          <a:xfrm>
            <a:off x="8945217" y="3428999"/>
            <a:ext cx="3078922" cy="1509643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0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C16B-5CA6-4F94-81C6-2AC745B34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Roy-Floyd-</a:t>
            </a:r>
            <a:r>
              <a:rPr lang="en-US" sz="6600" dirty="0" err="1"/>
              <a:t>Warshall</a:t>
            </a:r>
            <a:br>
              <a:rPr lang="en-US" sz="6600" dirty="0"/>
            </a:br>
            <a:r>
              <a:rPr lang="en-US" sz="6600" dirty="0"/>
              <a:t>All-Pairs Shortest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0388D-0FAE-4DDD-B1CD-8A63D9510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1238" y="2357438"/>
            <a:ext cx="8874125" cy="3852862"/>
          </a:xfrm>
        </p:spPr>
        <p:txBody>
          <a:bodyPr rtlCol="0">
            <a:normAutofit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4000" dirty="0"/>
              <a:t>Pre-compute ALL paths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4000" dirty="0"/>
              <a:t>Just look up answer in a table!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sz="4000" dirty="0"/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4000" dirty="0"/>
              <a:t>1959 Bernard Roy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4000" dirty="0"/>
              <a:t>1962 Robert Floyd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4000" dirty="0"/>
              <a:t>1962 Stephen </a:t>
            </a:r>
            <a:r>
              <a:rPr lang="en-US" altLang="en-US" sz="4000" dirty="0" err="1"/>
              <a:t>Warshall</a:t>
            </a:r>
            <a:endParaRPr lang="en-US" altLang="en-US" sz="40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pic>
        <p:nvPicPr>
          <p:cNvPr id="59396" name="Picture 3">
            <a:extLst>
              <a:ext uri="{FF2B5EF4-FFF2-40B4-BE49-F238E27FC236}">
                <a16:creationId xmlns:a16="http://schemas.microsoft.com/office/drawing/2014/main" id="{70433C91-B3F2-4D14-AF79-83E62189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525" y="114300"/>
            <a:ext cx="3460750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231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3BF8AD71-6F68-4022-93A9-89938D504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612775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>
            <a:extLst>
              <a:ext uri="{FF2B5EF4-FFF2-40B4-BE49-F238E27FC236}">
                <a16:creationId xmlns:a16="http://schemas.microsoft.com/office/drawing/2014/main" id="{ECE900FC-9B86-4175-A6A3-2BC34DE9F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All-Pairs Shortest Path Table</a:t>
            </a:r>
          </a:p>
        </p:txBody>
      </p:sp>
      <p:pic>
        <p:nvPicPr>
          <p:cNvPr id="60419" name="Picture 39">
            <a:extLst>
              <a:ext uri="{FF2B5EF4-FFF2-40B4-BE49-F238E27FC236}">
                <a16:creationId xmlns:a16="http://schemas.microsoft.com/office/drawing/2014/main" id="{88435B14-02FE-48BF-95E9-86C0A84D8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3" y="1736725"/>
            <a:ext cx="8559800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47350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>
            <a:extLst>
              <a:ext uri="{FF2B5EF4-FFF2-40B4-BE49-F238E27FC236}">
                <a16:creationId xmlns:a16="http://schemas.microsoft.com/office/drawing/2014/main" id="{EEBEC02D-7AFA-4A87-A8BE-5A4A786A0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3" y="1736725"/>
            <a:ext cx="8559800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Title 1">
            <a:extLst>
              <a:ext uri="{FF2B5EF4-FFF2-40B4-BE49-F238E27FC236}">
                <a16:creationId xmlns:a16="http://schemas.microsoft.com/office/drawing/2014/main" id="{D6AB0AE5-7853-463E-A518-FCE334B4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All-Pairs Shortest Path Table</a:t>
            </a:r>
          </a:p>
        </p:txBody>
      </p:sp>
    </p:spTree>
    <p:extLst>
      <p:ext uri="{BB962C8B-B14F-4D97-AF65-F5344CB8AC3E}">
        <p14:creationId xmlns:p14="http://schemas.microsoft.com/office/powerpoint/2010/main" val="26778488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Box 1">
            <a:extLst>
              <a:ext uri="{FF2B5EF4-FFF2-40B4-BE49-F238E27FC236}">
                <a16:creationId xmlns:a16="http://schemas.microsoft.com/office/drawing/2014/main" id="{515771E4-AB44-4863-8B6D-DFF1A4E7C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38" y="868363"/>
            <a:ext cx="11793537" cy="482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b="1">
                <a:solidFill>
                  <a:srgbClr val="0070C0"/>
                </a:solidFill>
                <a:latin typeface="Courier New" panose="02070309020205020404" pitchFamily="49" charset="0"/>
              </a:rPr>
              <a:t>int </a:t>
            </a:r>
            <a:r>
              <a:rPr lang="en-US" altLang="en-US" b="1">
                <a:latin typeface="Courier New" panose="02070309020205020404" pitchFamily="49" charset="0"/>
              </a:rPr>
              <a:t>path[][]; </a:t>
            </a:r>
            <a:r>
              <a:rPr lang="en-US" altLang="en-US" b="1">
                <a:solidFill>
                  <a:srgbClr val="339933"/>
                </a:solidFill>
                <a:latin typeface="Courier New" panose="02070309020205020404" pitchFamily="49" charset="0"/>
              </a:rPr>
              <a:t>//initialize to starting costs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b="1">
                <a:solidFill>
                  <a:srgbClr val="0070C0"/>
                </a:solidFill>
                <a:latin typeface="Courier New" panose="02070309020205020404" pitchFamily="49" charset="0"/>
              </a:rPr>
              <a:t>void </a:t>
            </a:r>
            <a:r>
              <a:rPr lang="en-US" altLang="en-US" b="1">
                <a:latin typeface="Courier New" panose="02070309020205020404" pitchFamily="49" charset="0"/>
              </a:rPr>
              <a:t>FloydWarshall()</a:t>
            </a:r>
            <a:r>
              <a:rPr lang="en-US" altLang="en-US" b="1" i="1">
                <a:latin typeface="Courier New" panose="02070309020205020404" pitchFamily="49" charset="0"/>
              </a:rPr>
              <a:t>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   </a:t>
            </a:r>
            <a:r>
              <a:rPr lang="en-US" altLang="en-US" b="1">
                <a:solidFill>
                  <a:srgbClr val="0070C0"/>
                </a:solidFill>
                <a:latin typeface="Courier New" panose="02070309020205020404" pitchFamily="49" charset="0"/>
              </a:rPr>
              <a:t>for </a:t>
            </a:r>
            <a:r>
              <a:rPr lang="en-US" altLang="en-US" b="1">
                <a:latin typeface="Courier New" panose="02070309020205020404" pitchFamily="49" charset="0"/>
              </a:rPr>
              <a:t>(</a:t>
            </a:r>
            <a:r>
              <a:rPr lang="en-US" altLang="en-US" b="1" i="1">
                <a:latin typeface="Courier New" panose="02070309020205020404" pitchFamily="49" charset="0"/>
              </a:rPr>
              <a:t>k </a:t>
            </a:r>
            <a:r>
              <a:rPr lang="en-US" altLang="en-US" b="1">
                <a:latin typeface="Courier New" panose="02070309020205020404" pitchFamily="49" charset="0"/>
              </a:rPr>
              <a:t>= 1 to </a:t>
            </a:r>
            <a:r>
              <a:rPr lang="en-US" altLang="en-US" b="1" i="1">
                <a:latin typeface="Courier New" panose="02070309020205020404" pitchFamily="49" charset="0"/>
              </a:rPr>
              <a:t>n</a:t>
            </a:r>
            <a:r>
              <a:rPr lang="en-US" altLang="en-US" b="1">
                <a:latin typeface="Courier New" panose="02070309020205020404" pitchFamily="49" charset="0"/>
              </a:rPr>
              <a:t>)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   {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      </a:t>
            </a:r>
            <a:r>
              <a:rPr lang="en-US" altLang="en-US" b="1">
                <a:solidFill>
                  <a:srgbClr val="0070C0"/>
                </a:solidFill>
                <a:latin typeface="Courier New" panose="02070309020205020404" pitchFamily="49" charset="0"/>
              </a:rPr>
              <a:t>for each </a:t>
            </a:r>
            <a:r>
              <a:rPr lang="en-US" altLang="en-US" b="1">
                <a:latin typeface="Courier New" panose="02070309020205020404" pitchFamily="49" charset="0"/>
              </a:rPr>
              <a:t>(</a:t>
            </a:r>
            <a:r>
              <a:rPr lang="en-US" altLang="en-US" b="1" i="1">
                <a:latin typeface="Courier New" panose="02070309020205020404" pitchFamily="49" charset="0"/>
              </a:rPr>
              <a:t>i</a:t>
            </a:r>
            <a:r>
              <a:rPr lang="en-US" altLang="en-US" b="1">
                <a:latin typeface="Courier New" panose="02070309020205020404" pitchFamily="49" charset="0"/>
              </a:rPr>
              <a:t>,</a:t>
            </a:r>
            <a:r>
              <a:rPr lang="en-US" altLang="en-US" b="1" i="1">
                <a:latin typeface="Courier New" panose="02070309020205020404" pitchFamily="49" charset="0"/>
              </a:rPr>
              <a:t>j</a:t>
            </a:r>
            <a:r>
              <a:rPr lang="en-US" altLang="en-US" b="1">
                <a:latin typeface="Courier New" panose="02070309020205020404" pitchFamily="49" charset="0"/>
              </a:rPr>
              <a:t>) in (1..</a:t>
            </a:r>
            <a:r>
              <a:rPr lang="en-US" altLang="en-US" b="1" i="1">
                <a:latin typeface="Courier New" panose="02070309020205020404" pitchFamily="49" charset="0"/>
              </a:rPr>
              <a:t>n</a:t>
            </a:r>
            <a:r>
              <a:rPr lang="en-US" altLang="en-US" b="1">
                <a:latin typeface="Courier New" panose="02070309020205020404" pitchFamily="49" charset="0"/>
              </a:rPr>
              <a:t>)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      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         path[i][j] = min ( path[i][j],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                            path[i][k] + path[k][j] );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      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   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600"/>
          </a:p>
        </p:txBody>
      </p:sp>
    </p:spTree>
    <p:extLst>
      <p:ext uri="{BB962C8B-B14F-4D97-AF65-F5344CB8AC3E}">
        <p14:creationId xmlns:p14="http://schemas.microsoft.com/office/powerpoint/2010/main" val="11879985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1">
            <a:extLst>
              <a:ext uri="{FF2B5EF4-FFF2-40B4-BE49-F238E27FC236}">
                <a16:creationId xmlns:a16="http://schemas.microsoft.com/office/drawing/2014/main" id="{65CABBD6-4E6D-416D-BBB1-BE26E87D5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3" y="1736725"/>
            <a:ext cx="8559800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Title 1">
            <a:extLst>
              <a:ext uri="{FF2B5EF4-FFF2-40B4-BE49-F238E27FC236}">
                <a16:creationId xmlns:a16="http://schemas.microsoft.com/office/drawing/2014/main" id="{19D44AA1-9083-4087-893F-3B7F26ED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All-Pairs Shortest Path Table</a:t>
            </a:r>
          </a:p>
        </p:txBody>
      </p:sp>
    </p:spTree>
    <p:extLst>
      <p:ext uri="{BB962C8B-B14F-4D97-AF65-F5344CB8AC3E}">
        <p14:creationId xmlns:p14="http://schemas.microsoft.com/office/powerpoint/2010/main" val="41125847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>
            <a:extLst>
              <a:ext uri="{FF2B5EF4-FFF2-40B4-BE49-F238E27FC236}">
                <a16:creationId xmlns:a16="http://schemas.microsoft.com/office/drawing/2014/main" id="{476A1BF3-BCA9-449C-B66C-16874FB7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3" y="1736725"/>
            <a:ext cx="8559800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Title 1">
            <a:extLst>
              <a:ext uri="{FF2B5EF4-FFF2-40B4-BE49-F238E27FC236}">
                <a16:creationId xmlns:a16="http://schemas.microsoft.com/office/drawing/2014/main" id="{D72452E6-C41C-4D5D-BDE5-758D3F774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All-Pairs Shortest Path Table</a:t>
            </a:r>
          </a:p>
        </p:txBody>
      </p:sp>
    </p:spTree>
    <p:extLst>
      <p:ext uri="{BB962C8B-B14F-4D97-AF65-F5344CB8AC3E}">
        <p14:creationId xmlns:p14="http://schemas.microsoft.com/office/powerpoint/2010/main" val="32418083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1">
            <a:extLst>
              <a:ext uri="{FF2B5EF4-FFF2-40B4-BE49-F238E27FC236}">
                <a16:creationId xmlns:a16="http://schemas.microsoft.com/office/drawing/2014/main" id="{A7AA8FE3-BCDB-48B5-B90B-AC599610A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3" y="1736725"/>
            <a:ext cx="8559800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Title 1">
            <a:extLst>
              <a:ext uri="{FF2B5EF4-FFF2-40B4-BE49-F238E27FC236}">
                <a16:creationId xmlns:a16="http://schemas.microsoft.com/office/drawing/2014/main" id="{A0C097E5-EFAB-4728-9786-50438AEFB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All-Pairs Shortest Path Table</a:t>
            </a:r>
          </a:p>
        </p:txBody>
      </p:sp>
    </p:spTree>
    <p:extLst>
      <p:ext uri="{BB962C8B-B14F-4D97-AF65-F5344CB8AC3E}">
        <p14:creationId xmlns:p14="http://schemas.microsoft.com/office/powerpoint/2010/main" val="4382707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7D892260-1D1C-4A5E-A4BF-F67E16277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3" y="1736725"/>
            <a:ext cx="8559800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Title 1">
            <a:extLst>
              <a:ext uri="{FF2B5EF4-FFF2-40B4-BE49-F238E27FC236}">
                <a16:creationId xmlns:a16="http://schemas.microsoft.com/office/drawing/2014/main" id="{8BBA9B44-111B-4871-BB79-B9ACF06DB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All-Pairs Shortest Path Table</a:t>
            </a:r>
          </a:p>
        </p:txBody>
      </p:sp>
    </p:spTree>
    <p:extLst>
      <p:ext uri="{BB962C8B-B14F-4D97-AF65-F5344CB8AC3E}">
        <p14:creationId xmlns:p14="http://schemas.microsoft.com/office/powerpoint/2010/main" val="18653228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1">
            <a:extLst>
              <a:ext uri="{FF2B5EF4-FFF2-40B4-BE49-F238E27FC236}">
                <a16:creationId xmlns:a16="http://schemas.microsoft.com/office/drawing/2014/main" id="{9E72FFD5-9609-40DA-8333-64C8834D0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3" y="1736725"/>
            <a:ext cx="8559800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Title 1">
            <a:extLst>
              <a:ext uri="{FF2B5EF4-FFF2-40B4-BE49-F238E27FC236}">
                <a16:creationId xmlns:a16="http://schemas.microsoft.com/office/drawing/2014/main" id="{1077A709-3118-46D8-A033-22833185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All-Pairs Shortest Path Table</a:t>
            </a:r>
          </a:p>
        </p:txBody>
      </p:sp>
      <p:sp>
        <p:nvSpPr>
          <p:cNvPr id="67588" name="Text Box 75">
            <a:extLst>
              <a:ext uri="{FF2B5EF4-FFF2-40B4-BE49-F238E27FC236}">
                <a16:creationId xmlns:a16="http://schemas.microsoft.com/office/drawing/2014/main" id="{F83FA02B-0796-438A-AC72-06741A7CF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8350" y="4073525"/>
            <a:ext cx="6229350" cy="20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0070C0"/>
                </a:solidFill>
                <a:latin typeface="Courier New" panose="02070309020205020404" pitchFamily="49" charset="0"/>
              </a:rPr>
              <a:t>for </a:t>
            </a:r>
            <a:r>
              <a:rPr lang="en-US" altLang="en-US" sz="1600" b="1">
                <a:latin typeface="Courier New" panose="02070309020205020404" pitchFamily="49" charset="0"/>
              </a:rPr>
              <a:t>(</a:t>
            </a:r>
            <a:r>
              <a:rPr lang="en-US" altLang="en-US" sz="1600" b="1" i="1">
                <a:latin typeface="Courier New" panose="02070309020205020404" pitchFamily="49" charset="0"/>
              </a:rPr>
              <a:t>k </a:t>
            </a:r>
            <a:r>
              <a:rPr lang="en-US" altLang="en-US" sz="1600" b="1">
                <a:latin typeface="Courier New" panose="02070309020205020404" pitchFamily="49" charset="0"/>
              </a:rPr>
              <a:t>= 1 to </a:t>
            </a:r>
            <a:r>
              <a:rPr lang="en-US" altLang="en-US" sz="1600" b="1" i="1">
                <a:latin typeface="Courier New" panose="02070309020205020404" pitchFamily="49" charset="0"/>
              </a:rPr>
              <a:t>n</a:t>
            </a:r>
            <a:r>
              <a:rPr lang="en-US" altLang="en-US" sz="1600" b="1">
                <a:latin typeface="Courier New" panose="02070309020205020404" pitchFamily="49" charset="0"/>
              </a:rPr>
              <a:t>)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{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</a:t>
            </a:r>
            <a:r>
              <a:rPr lang="en-US" altLang="en-US" sz="1600" b="1">
                <a:solidFill>
                  <a:srgbClr val="0070C0"/>
                </a:solidFill>
                <a:latin typeface="Courier New" panose="02070309020205020404" pitchFamily="49" charset="0"/>
              </a:rPr>
              <a:t>for each </a:t>
            </a:r>
            <a:r>
              <a:rPr lang="en-US" altLang="en-US" sz="1600" b="1">
                <a:latin typeface="Courier New" panose="02070309020205020404" pitchFamily="49" charset="0"/>
              </a:rPr>
              <a:t>(</a:t>
            </a:r>
            <a:r>
              <a:rPr lang="en-US" altLang="en-US" sz="1600" b="1" i="1">
                <a:latin typeface="Courier New" panose="02070309020205020404" pitchFamily="49" charset="0"/>
              </a:rPr>
              <a:t>i</a:t>
            </a:r>
            <a:r>
              <a:rPr lang="en-US" altLang="en-US" sz="1600" b="1">
                <a:latin typeface="Courier New" panose="02070309020205020404" pitchFamily="49" charset="0"/>
              </a:rPr>
              <a:t>,</a:t>
            </a:r>
            <a:r>
              <a:rPr lang="en-US" altLang="en-US" sz="1600" b="1" i="1">
                <a:latin typeface="Courier New" panose="02070309020205020404" pitchFamily="49" charset="0"/>
              </a:rPr>
              <a:t>j</a:t>
            </a:r>
            <a:r>
              <a:rPr lang="en-US" altLang="en-US" sz="1600" b="1">
                <a:latin typeface="Courier New" panose="02070309020205020404" pitchFamily="49" charset="0"/>
              </a:rPr>
              <a:t>) in (1..</a:t>
            </a:r>
            <a:r>
              <a:rPr lang="en-US" altLang="en-US" sz="1600" b="1" i="1">
                <a:latin typeface="Courier New" panose="02070309020205020404" pitchFamily="49" charset="0"/>
              </a:rPr>
              <a:t>n</a:t>
            </a:r>
            <a:r>
              <a:rPr lang="en-US" altLang="en-US" sz="1600" b="1">
                <a:latin typeface="Courier New" panose="02070309020205020404" pitchFamily="49" charset="0"/>
              </a:rPr>
              <a:t>)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{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  path[i][j] = min (path[i][j],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                    path[i][k] + path[k][j]);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525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>
            <a:extLst>
              <a:ext uri="{FF2B5EF4-FFF2-40B4-BE49-F238E27FC236}">
                <a16:creationId xmlns:a16="http://schemas.microsoft.com/office/drawing/2014/main" id="{BA9AC2E9-3574-4711-8242-7D586616C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3" y="1736725"/>
            <a:ext cx="8559800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Title 1">
            <a:extLst>
              <a:ext uri="{FF2B5EF4-FFF2-40B4-BE49-F238E27FC236}">
                <a16:creationId xmlns:a16="http://schemas.microsoft.com/office/drawing/2014/main" id="{01E6DA93-F885-4673-9569-BC4F3FD0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All-Pairs Shortest Path Table</a:t>
            </a:r>
          </a:p>
        </p:txBody>
      </p:sp>
      <p:sp>
        <p:nvSpPr>
          <p:cNvPr id="68612" name="Text Box 75">
            <a:extLst>
              <a:ext uri="{FF2B5EF4-FFF2-40B4-BE49-F238E27FC236}">
                <a16:creationId xmlns:a16="http://schemas.microsoft.com/office/drawing/2014/main" id="{0206D351-FC4B-4366-B3FD-BE50F57ED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8350" y="4073525"/>
            <a:ext cx="6229350" cy="20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0070C0"/>
                </a:solidFill>
                <a:latin typeface="Courier New" panose="02070309020205020404" pitchFamily="49" charset="0"/>
              </a:rPr>
              <a:t>for </a:t>
            </a:r>
            <a:r>
              <a:rPr lang="en-US" altLang="en-US" sz="1600" b="1">
                <a:latin typeface="Courier New" panose="02070309020205020404" pitchFamily="49" charset="0"/>
              </a:rPr>
              <a:t>(</a:t>
            </a:r>
            <a:r>
              <a:rPr lang="en-US" altLang="en-US" sz="1600" b="1" i="1">
                <a:latin typeface="Courier New" panose="02070309020205020404" pitchFamily="49" charset="0"/>
              </a:rPr>
              <a:t>k </a:t>
            </a:r>
            <a:r>
              <a:rPr lang="en-US" altLang="en-US" sz="1600" b="1">
                <a:latin typeface="Courier New" panose="02070309020205020404" pitchFamily="49" charset="0"/>
              </a:rPr>
              <a:t>= 1 to </a:t>
            </a:r>
            <a:r>
              <a:rPr lang="en-US" altLang="en-US" sz="1600" b="1" i="1">
                <a:latin typeface="Courier New" panose="02070309020205020404" pitchFamily="49" charset="0"/>
              </a:rPr>
              <a:t>n</a:t>
            </a:r>
            <a:r>
              <a:rPr lang="en-US" altLang="en-US" sz="1600" b="1">
                <a:latin typeface="Courier New" panose="02070309020205020404" pitchFamily="49" charset="0"/>
              </a:rPr>
              <a:t>)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{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</a:t>
            </a:r>
            <a:r>
              <a:rPr lang="en-US" altLang="en-US" sz="1600" b="1">
                <a:solidFill>
                  <a:srgbClr val="0070C0"/>
                </a:solidFill>
                <a:latin typeface="Courier New" panose="02070309020205020404" pitchFamily="49" charset="0"/>
              </a:rPr>
              <a:t>for each </a:t>
            </a:r>
            <a:r>
              <a:rPr lang="en-US" altLang="en-US" sz="1600" b="1">
                <a:latin typeface="Courier New" panose="02070309020205020404" pitchFamily="49" charset="0"/>
              </a:rPr>
              <a:t>(</a:t>
            </a:r>
            <a:r>
              <a:rPr lang="en-US" altLang="en-US" sz="1600" b="1" i="1">
                <a:latin typeface="Courier New" panose="02070309020205020404" pitchFamily="49" charset="0"/>
              </a:rPr>
              <a:t>i</a:t>
            </a:r>
            <a:r>
              <a:rPr lang="en-US" altLang="en-US" sz="1600" b="1">
                <a:latin typeface="Courier New" panose="02070309020205020404" pitchFamily="49" charset="0"/>
              </a:rPr>
              <a:t>,</a:t>
            </a:r>
            <a:r>
              <a:rPr lang="en-US" altLang="en-US" sz="1600" b="1" i="1">
                <a:latin typeface="Courier New" panose="02070309020205020404" pitchFamily="49" charset="0"/>
              </a:rPr>
              <a:t>j</a:t>
            </a:r>
            <a:r>
              <a:rPr lang="en-US" altLang="en-US" sz="1600" b="1">
                <a:latin typeface="Courier New" panose="02070309020205020404" pitchFamily="49" charset="0"/>
              </a:rPr>
              <a:t>) in (1..</a:t>
            </a:r>
            <a:r>
              <a:rPr lang="en-US" altLang="en-US" sz="1600" b="1" i="1">
                <a:latin typeface="Courier New" panose="02070309020205020404" pitchFamily="49" charset="0"/>
              </a:rPr>
              <a:t>n</a:t>
            </a:r>
            <a:r>
              <a:rPr lang="en-US" altLang="en-US" sz="1600" b="1">
                <a:latin typeface="Courier New" panose="02070309020205020404" pitchFamily="49" charset="0"/>
              </a:rPr>
              <a:t>)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{  </a:t>
            </a:r>
            <a:r>
              <a:rPr lang="en-US" altLang="en-US" sz="1600" b="1">
                <a:solidFill>
                  <a:srgbClr val="339933"/>
                </a:solidFill>
                <a:latin typeface="Courier New" panose="02070309020205020404" pitchFamily="49" charset="0"/>
              </a:rPr>
              <a:t>//example i=A, j=D, k=B</a:t>
            </a:r>
            <a:endParaRPr lang="en-US" altLang="en-US" sz="1600" b="1">
              <a:latin typeface="Courier New" panose="02070309020205020404" pitchFamily="49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  path[i][j] = min (path[i][j],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                    path[i][k] + path[k][j]);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29610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3">
            <a:extLst>
              <a:ext uri="{FF2B5EF4-FFF2-40B4-BE49-F238E27FC236}">
                <a16:creationId xmlns:a16="http://schemas.microsoft.com/office/drawing/2014/main" id="{5BF589BB-DF5B-4DCE-BA80-B9CB8AFDB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3" y="1736725"/>
            <a:ext cx="8559800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5" name="Title 1">
            <a:extLst>
              <a:ext uri="{FF2B5EF4-FFF2-40B4-BE49-F238E27FC236}">
                <a16:creationId xmlns:a16="http://schemas.microsoft.com/office/drawing/2014/main" id="{C701B51C-30C8-48D2-A7F9-22669B56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All-Pairs Shortest Path Table</a:t>
            </a:r>
          </a:p>
        </p:txBody>
      </p:sp>
      <p:sp>
        <p:nvSpPr>
          <p:cNvPr id="69636" name="Text Box 75">
            <a:extLst>
              <a:ext uri="{FF2B5EF4-FFF2-40B4-BE49-F238E27FC236}">
                <a16:creationId xmlns:a16="http://schemas.microsoft.com/office/drawing/2014/main" id="{9B361414-06D3-4DC2-8FC4-1514C5F07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8350" y="4073525"/>
            <a:ext cx="6229350" cy="20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rgbClr val="0070C0"/>
                </a:solidFill>
                <a:latin typeface="Courier New" panose="02070309020205020404" pitchFamily="49" charset="0"/>
              </a:rPr>
              <a:t>for </a:t>
            </a:r>
            <a:r>
              <a:rPr lang="en-US" altLang="en-US" sz="1600" b="1">
                <a:latin typeface="Courier New" panose="02070309020205020404" pitchFamily="49" charset="0"/>
              </a:rPr>
              <a:t>(</a:t>
            </a:r>
            <a:r>
              <a:rPr lang="en-US" altLang="en-US" sz="1600" b="1" i="1">
                <a:latin typeface="Courier New" panose="02070309020205020404" pitchFamily="49" charset="0"/>
              </a:rPr>
              <a:t>k </a:t>
            </a:r>
            <a:r>
              <a:rPr lang="en-US" altLang="en-US" sz="1600" b="1">
                <a:latin typeface="Courier New" panose="02070309020205020404" pitchFamily="49" charset="0"/>
              </a:rPr>
              <a:t>= 1 to </a:t>
            </a:r>
            <a:r>
              <a:rPr lang="en-US" altLang="en-US" sz="1600" b="1" i="1">
                <a:latin typeface="Courier New" panose="02070309020205020404" pitchFamily="49" charset="0"/>
              </a:rPr>
              <a:t>n</a:t>
            </a:r>
            <a:r>
              <a:rPr lang="en-US" altLang="en-US" sz="1600" b="1">
                <a:latin typeface="Courier New" panose="02070309020205020404" pitchFamily="49" charset="0"/>
              </a:rPr>
              <a:t>)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{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</a:t>
            </a:r>
            <a:r>
              <a:rPr lang="en-US" altLang="en-US" sz="1600" b="1">
                <a:solidFill>
                  <a:srgbClr val="0070C0"/>
                </a:solidFill>
                <a:latin typeface="Courier New" panose="02070309020205020404" pitchFamily="49" charset="0"/>
              </a:rPr>
              <a:t>for each </a:t>
            </a:r>
            <a:r>
              <a:rPr lang="en-US" altLang="en-US" sz="1600" b="1">
                <a:latin typeface="Courier New" panose="02070309020205020404" pitchFamily="49" charset="0"/>
              </a:rPr>
              <a:t>(</a:t>
            </a:r>
            <a:r>
              <a:rPr lang="en-US" altLang="en-US" sz="1600" b="1" i="1">
                <a:latin typeface="Courier New" panose="02070309020205020404" pitchFamily="49" charset="0"/>
              </a:rPr>
              <a:t>i</a:t>
            </a:r>
            <a:r>
              <a:rPr lang="en-US" altLang="en-US" sz="1600" b="1">
                <a:latin typeface="Courier New" panose="02070309020205020404" pitchFamily="49" charset="0"/>
              </a:rPr>
              <a:t>,</a:t>
            </a:r>
            <a:r>
              <a:rPr lang="en-US" altLang="en-US" sz="1600" b="1" i="1">
                <a:latin typeface="Courier New" panose="02070309020205020404" pitchFamily="49" charset="0"/>
              </a:rPr>
              <a:t>j</a:t>
            </a:r>
            <a:r>
              <a:rPr lang="en-US" altLang="en-US" sz="1600" b="1">
                <a:latin typeface="Courier New" panose="02070309020205020404" pitchFamily="49" charset="0"/>
              </a:rPr>
              <a:t>) in (1..</a:t>
            </a:r>
            <a:r>
              <a:rPr lang="en-US" altLang="en-US" sz="1600" b="1" i="1">
                <a:latin typeface="Courier New" panose="02070309020205020404" pitchFamily="49" charset="0"/>
              </a:rPr>
              <a:t>n</a:t>
            </a:r>
            <a:r>
              <a:rPr lang="en-US" altLang="en-US" sz="1600" b="1">
                <a:latin typeface="Courier New" panose="02070309020205020404" pitchFamily="49" charset="0"/>
              </a:rPr>
              <a:t>)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{  </a:t>
            </a:r>
            <a:r>
              <a:rPr lang="en-US" altLang="en-US" sz="1600" b="1">
                <a:solidFill>
                  <a:srgbClr val="339933"/>
                </a:solidFill>
                <a:latin typeface="Courier New" panose="02070309020205020404" pitchFamily="49" charset="0"/>
              </a:rPr>
              <a:t>//example i=A, j=D, k=B</a:t>
            </a:r>
            <a:endParaRPr lang="en-US" altLang="en-US" sz="1600" b="1">
              <a:latin typeface="Courier New" panose="02070309020205020404" pitchFamily="49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  path[i][j] = min (path[i][j],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                    path[i][k] + path[k][j]);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}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5285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EBA27E6A-E7A8-4477-BD3D-26513DFBF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72963" cy="919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1">
            <a:extLst>
              <a:ext uri="{FF2B5EF4-FFF2-40B4-BE49-F238E27FC236}">
                <a16:creationId xmlns:a16="http://schemas.microsoft.com/office/drawing/2014/main" id="{75663D01-268E-427F-BCD9-D5A6320A5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13" y="2006600"/>
            <a:ext cx="10523537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6000">
                <a:solidFill>
                  <a:schemeClr val="bg1"/>
                </a:solidFill>
                <a:latin typeface="Sitka Banner" panose="02000505000000020004" pitchFamily="2" charset="0"/>
              </a:rPr>
              <a:t>THIS IS THE EXHAUSTIVE LIST OF ALL PATHFINDING SEARCH SPACE REPRESENTATIONS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1">
            <a:extLst>
              <a:ext uri="{FF2B5EF4-FFF2-40B4-BE49-F238E27FC236}">
                <a16:creationId xmlns:a16="http://schemas.microsoft.com/office/drawing/2014/main" id="{0362C411-F096-4C55-B84E-3D11644A0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3" y="1736725"/>
            <a:ext cx="8589962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Title 1">
            <a:extLst>
              <a:ext uri="{FF2B5EF4-FFF2-40B4-BE49-F238E27FC236}">
                <a16:creationId xmlns:a16="http://schemas.microsoft.com/office/drawing/2014/main" id="{80B200CA-D95D-4C69-873F-477C09057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All-Pairs Shortest Path Table</a:t>
            </a:r>
          </a:p>
        </p:txBody>
      </p:sp>
    </p:spTree>
    <p:extLst>
      <p:ext uri="{BB962C8B-B14F-4D97-AF65-F5344CB8AC3E}">
        <p14:creationId xmlns:p14="http://schemas.microsoft.com/office/powerpoint/2010/main" val="37016936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>
            <a:extLst>
              <a:ext uri="{FF2B5EF4-FFF2-40B4-BE49-F238E27FC236}">
                <a16:creationId xmlns:a16="http://schemas.microsoft.com/office/drawing/2014/main" id="{2C126434-D2F6-4193-A71B-943CFD21C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3" y="1736725"/>
            <a:ext cx="8559800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Title 1">
            <a:extLst>
              <a:ext uri="{FF2B5EF4-FFF2-40B4-BE49-F238E27FC236}">
                <a16:creationId xmlns:a16="http://schemas.microsoft.com/office/drawing/2014/main" id="{E4910341-3A5F-4F95-AB09-B8A0BC97C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All-Pairs Shortest Path Table</a:t>
            </a:r>
          </a:p>
        </p:txBody>
      </p:sp>
    </p:spTree>
    <p:extLst>
      <p:ext uri="{BB962C8B-B14F-4D97-AF65-F5344CB8AC3E}">
        <p14:creationId xmlns:p14="http://schemas.microsoft.com/office/powerpoint/2010/main" val="40155969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41BCED37-A4B8-4098-98D0-D681A3EEA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Roy-Floyd-Warshall</a:t>
            </a:r>
            <a:br>
              <a:rPr lang="en-US" altLang="en-US"/>
            </a:br>
            <a:r>
              <a:rPr lang="en-US" altLang="en-US"/>
              <a:t>All-Pairs Shortest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70E7A-28E2-407F-9F7C-8406B6462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7538" y="2432050"/>
            <a:ext cx="8493125" cy="3436938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4000"/>
              <a:t>Speed of search?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4000"/>
              <a:t>Cost to compute?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4000"/>
              <a:t>What's the downside during runtime?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4000"/>
              <a:t>Which search space representations does it work on?</a:t>
            </a:r>
          </a:p>
          <a:p>
            <a:pPr marL="0" indent="0" eaLnBrk="1" hangingPunct="1">
              <a:buFont typeface="Calibri" panose="020F0502020204030204" pitchFamily="34" charset="0"/>
              <a:buNone/>
            </a:pPr>
            <a:endParaRPr lang="en-US" altLang="en-US"/>
          </a:p>
        </p:txBody>
      </p:sp>
      <p:pic>
        <p:nvPicPr>
          <p:cNvPr id="72708" name="Picture 4">
            <a:extLst>
              <a:ext uri="{FF2B5EF4-FFF2-40B4-BE49-F238E27FC236}">
                <a16:creationId xmlns:a16="http://schemas.microsoft.com/office/drawing/2014/main" id="{870700F5-7D93-4758-8E7C-40DBC4A60B2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025" y="177800"/>
            <a:ext cx="1811338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70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>
            <a:extLst>
              <a:ext uri="{FF2B5EF4-FFF2-40B4-BE49-F238E27FC236}">
                <a16:creationId xmlns:a16="http://schemas.microsoft.com/office/drawing/2014/main" id="{E9EB742C-6E9E-43D9-8CAE-1F5C990F7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845800" cy="1449387"/>
          </a:xfrm>
        </p:spPr>
        <p:txBody>
          <a:bodyPr/>
          <a:lstStyle/>
          <a:p>
            <a:pPr eaLnBrk="1" hangingPunct="1"/>
            <a:r>
              <a:rPr lang="en-US" altLang="en-US" sz="6000"/>
              <a:t>Overestimating the Heuristic Cost</a:t>
            </a:r>
            <a:endParaRPr lang="en-US" altLang="en-US"/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6939DE33-044D-4619-A970-A18E0DFE6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A* combines Dijkstra and Best-First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200" dirty="0"/>
              <a:t> Given cost and Heuristic cost</a:t>
            </a:r>
            <a:r>
              <a:rPr lang="en-US" altLang="en-US" sz="2000" dirty="0"/>
              <a:t> 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sz="2400" dirty="0"/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Final cost = Given cost + (Heuristic cost * weight)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200" dirty="0"/>
              <a:t> f(x) = g(x) + (h(x) * weight)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en-US" sz="3200" dirty="0"/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400" dirty="0"/>
              <a:t>Demo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:a16="http://schemas.microsoft.com/office/drawing/2014/main" id="{7A9F85F5-BF61-4C81-9466-B57157F5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Cluster Heuristic</a:t>
            </a:r>
          </a:p>
        </p:txBody>
      </p:sp>
      <p:sp>
        <p:nvSpPr>
          <p:cNvPr id="67587" name="Content Placeholder 2">
            <a:extLst>
              <a:ext uri="{FF2B5EF4-FFF2-40B4-BE49-F238E27FC236}">
                <a16:creationId xmlns:a16="http://schemas.microsoft.com/office/drawing/2014/main" id="{1231680C-4EFC-4930-8AA0-E3CF88105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67588" name="Picture 67">
            <a:extLst>
              <a:ext uri="{FF2B5EF4-FFF2-40B4-BE49-F238E27FC236}">
                <a16:creationId xmlns:a16="http://schemas.microsoft.com/office/drawing/2014/main" id="{E33001E8-F83F-4050-BF51-2F12A74EC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1203325"/>
            <a:ext cx="8235950" cy="501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>
            <a:extLst>
              <a:ext uri="{FF2B5EF4-FFF2-40B4-BE49-F238E27FC236}">
                <a16:creationId xmlns:a16="http://schemas.microsoft.com/office/drawing/2014/main" id="{0C451611-2EF0-492E-AE4A-06F76C3F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5400"/>
              <a:t>Two ways to sort the open list</a:t>
            </a:r>
            <a:endParaRPr lang="en-US" altLang="en-US" sz="6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75975-E729-46B0-9D6D-E6B96F0CB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329" y="2005013"/>
            <a:ext cx="10707821" cy="469265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3600" dirty="0"/>
              <a:t>Unsorted List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3200" dirty="0"/>
              <a:t> Pop: O(n)		Brute force search for cheapest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3200" dirty="0"/>
              <a:t> Push: O(1)		Trivial to push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3200" dirty="0"/>
              <a:t> Update: O(0)	No work needed – List is not sorted</a:t>
            </a:r>
          </a:p>
          <a:p>
            <a:pPr marL="0" indent="0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en-US" sz="3600" dirty="0"/>
          </a:p>
          <a:p>
            <a:pPr marL="0" indent="0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3600" dirty="0"/>
              <a:t>Priority Queue (binary tree)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3200" dirty="0"/>
              <a:t> Pop: O(log n)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3200" dirty="0"/>
              <a:t> Push: O(log n)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3200" dirty="0"/>
              <a:t> Update: O(n)	Note: Typical P-Queues don’t have this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>
            <a:extLst>
              <a:ext uri="{FF2B5EF4-FFF2-40B4-BE49-F238E27FC236}">
                <a16:creationId xmlns:a16="http://schemas.microsoft.com/office/drawing/2014/main" id="{4755B069-313A-45A9-BA83-73F2B8F69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Unordered List Fast Array</a:t>
            </a:r>
          </a:p>
        </p:txBody>
      </p:sp>
      <p:sp>
        <p:nvSpPr>
          <p:cNvPr id="69635" name="Content Placeholder 2">
            <a:extLst>
              <a:ext uri="{FF2B5EF4-FFF2-40B4-BE49-F238E27FC236}">
                <a16:creationId xmlns:a16="http://schemas.microsoft.com/office/drawing/2014/main" id="{910C6B12-2354-41CF-9E29-6BF31BCEE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69636" name="Picture 38">
            <a:extLst>
              <a:ext uri="{FF2B5EF4-FFF2-40B4-BE49-F238E27FC236}">
                <a16:creationId xmlns:a16="http://schemas.microsoft.com/office/drawing/2014/main" id="{4613EB9C-0550-4FFA-9270-91911186E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1855788"/>
            <a:ext cx="8650287" cy="90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2F16DFDA-D787-4D85-B762-B275B6160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Unordered List Fast Array</a:t>
            </a:r>
          </a:p>
        </p:txBody>
      </p:sp>
      <p:sp>
        <p:nvSpPr>
          <p:cNvPr id="70659" name="Content Placeholder 2">
            <a:extLst>
              <a:ext uri="{FF2B5EF4-FFF2-40B4-BE49-F238E27FC236}">
                <a16:creationId xmlns:a16="http://schemas.microsoft.com/office/drawing/2014/main" id="{256C03FA-D8AD-4E09-B31C-9D53BFD5E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70660" name="Picture 38">
            <a:extLst>
              <a:ext uri="{FF2B5EF4-FFF2-40B4-BE49-F238E27FC236}">
                <a16:creationId xmlns:a16="http://schemas.microsoft.com/office/drawing/2014/main" id="{914134E2-503E-465A-87AF-0062AE7C9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1855788"/>
            <a:ext cx="8650287" cy="90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Picture 50">
            <a:extLst>
              <a:ext uri="{FF2B5EF4-FFF2-40B4-BE49-F238E27FC236}">
                <a16:creationId xmlns:a16="http://schemas.microsoft.com/office/drawing/2014/main" id="{87A6FB10-B784-42D1-8727-04C044673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2768600"/>
            <a:ext cx="8650287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D81B061-FD4E-4E6D-BF93-AE5E861D2E3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32875" y="3082925"/>
            <a:ext cx="4763" cy="231775"/>
          </a:xfrm>
          <a:prstGeom prst="straightConnector1">
            <a:avLst/>
          </a:prstGeom>
          <a:noFill/>
          <a:ln w="31750" algn="ctr">
            <a:solidFill>
              <a:srgbClr val="00B05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0.04244 0.0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76A852FE-A23D-4BD2-AA54-7F352551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Unordered List Fast Array</a:t>
            </a:r>
          </a:p>
        </p:txBody>
      </p:sp>
      <p:sp>
        <p:nvSpPr>
          <p:cNvPr id="71683" name="Content Placeholder 2">
            <a:extLst>
              <a:ext uri="{FF2B5EF4-FFF2-40B4-BE49-F238E27FC236}">
                <a16:creationId xmlns:a16="http://schemas.microsoft.com/office/drawing/2014/main" id="{8F7A5BF9-D8BC-4482-8E90-10970392E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71684" name="Picture 38">
            <a:extLst>
              <a:ext uri="{FF2B5EF4-FFF2-40B4-BE49-F238E27FC236}">
                <a16:creationId xmlns:a16="http://schemas.microsoft.com/office/drawing/2014/main" id="{25E8330E-3B8F-433E-9D6D-BE1CF125C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1855788"/>
            <a:ext cx="8650287" cy="90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5" name="Picture 5">
            <a:extLst>
              <a:ext uri="{FF2B5EF4-FFF2-40B4-BE49-F238E27FC236}">
                <a16:creationId xmlns:a16="http://schemas.microsoft.com/office/drawing/2014/main" id="{F77F6755-0732-4069-995D-684A20F7F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2768600"/>
            <a:ext cx="8650287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F3936064-FDD9-472D-B12D-66B3CC450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Unordered List Fast Array</a:t>
            </a:r>
          </a:p>
        </p:txBody>
      </p:sp>
      <p:sp>
        <p:nvSpPr>
          <p:cNvPr id="72707" name="Content Placeholder 2">
            <a:extLst>
              <a:ext uri="{FF2B5EF4-FFF2-40B4-BE49-F238E27FC236}">
                <a16:creationId xmlns:a16="http://schemas.microsoft.com/office/drawing/2014/main" id="{8B951EA4-B4C5-4FF4-AE9F-FD40950D5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72708" name="Picture 38">
            <a:extLst>
              <a:ext uri="{FF2B5EF4-FFF2-40B4-BE49-F238E27FC236}">
                <a16:creationId xmlns:a16="http://schemas.microsoft.com/office/drawing/2014/main" id="{AC7E7438-05EA-4DDD-A362-77FC1071D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1855788"/>
            <a:ext cx="8650287" cy="90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9" name="Picture 3">
            <a:extLst>
              <a:ext uri="{FF2B5EF4-FFF2-40B4-BE49-F238E27FC236}">
                <a16:creationId xmlns:a16="http://schemas.microsoft.com/office/drawing/2014/main" id="{B2C33EA0-13A9-45BF-8CEF-68E2DDED9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2768600"/>
            <a:ext cx="8662987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194B20BC-D3ED-40F9-9F34-E2E443AC6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>
            <a:extLst>
              <a:ext uri="{FF2B5EF4-FFF2-40B4-BE49-F238E27FC236}">
                <a16:creationId xmlns:a16="http://schemas.microsoft.com/office/drawing/2014/main" id="{CD9FCF7B-94C5-4A37-A0D4-7EF2FAEC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Unordered List Fast Array</a:t>
            </a:r>
          </a:p>
        </p:txBody>
      </p:sp>
      <p:sp>
        <p:nvSpPr>
          <p:cNvPr id="73731" name="Content Placeholder 2">
            <a:extLst>
              <a:ext uri="{FF2B5EF4-FFF2-40B4-BE49-F238E27FC236}">
                <a16:creationId xmlns:a16="http://schemas.microsoft.com/office/drawing/2014/main" id="{50CEDA15-3030-467E-A6EA-E2AB6B987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73732" name="Picture 38">
            <a:extLst>
              <a:ext uri="{FF2B5EF4-FFF2-40B4-BE49-F238E27FC236}">
                <a16:creationId xmlns:a16="http://schemas.microsoft.com/office/drawing/2014/main" id="{FB530089-2FC7-409F-BB35-428C7C3B4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1855788"/>
            <a:ext cx="8650287" cy="90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3" name="Picture 4">
            <a:extLst>
              <a:ext uri="{FF2B5EF4-FFF2-40B4-BE49-F238E27FC236}">
                <a16:creationId xmlns:a16="http://schemas.microsoft.com/office/drawing/2014/main" id="{B2E30C57-72CA-4877-85D5-43085BA66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2768600"/>
            <a:ext cx="8662987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>
            <a:extLst>
              <a:ext uri="{FF2B5EF4-FFF2-40B4-BE49-F238E27FC236}">
                <a16:creationId xmlns:a16="http://schemas.microsoft.com/office/drawing/2014/main" id="{36DAABD4-0771-4B65-9A05-D0414D0D9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Unordered List Fast Array</a:t>
            </a:r>
          </a:p>
        </p:txBody>
      </p:sp>
      <p:sp>
        <p:nvSpPr>
          <p:cNvPr id="74755" name="Content Placeholder 2">
            <a:extLst>
              <a:ext uri="{FF2B5EF4-FFF2-40B4-BE49-F238E27FC236}">
                <a16:creationId xmlns:a16="http://schemas.microsoft.com/office/drawing/2014/main" id="{7A0459C5-DD99-4D87-9C0A-8E9A8E621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74756" name="Picture 38">
            <a:extLst>
              <a:ext uri="{FF2B5EF4-FFF2-40B4-BE49-F238E27FC236}">
                <a16:creationId xmlns:a16="http://schemas.microsoft.com/office/drawing/2014/main" id="{014AC9EF-A12C-4EEE-AF43-84A929CD5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1855788"/>
            <a:ext cx="8650287" cy="90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3">
            <a:extLst>
              <a:ext uri="{FF2B5EF4-FFF2-40B4-BE49-F238E27FC236}">
                <a16:creationId xmlns:a16="http://schemas.microsoft.com/office/drawing/2014/main" id="{596FBC30-EBE1-4F13-8794-DC10518B8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2768600"/>
            <a:ext cx="8662987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A4501D0-79DC-4831-9CE7-6965D5C5C942}"/>
              </a:ext>
            </a:extLst>
          </p:cNvPr>
          <p:cNvSpPr/>
          <p:nvPr/>
        </p:nvSpPr>
        <p:spPr bwMode="auto">
          <a:xfrm>
            <a:off x="9310688" y="4930775"/>
            <a:ext cx="527050" cy="52705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 tIns="0"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latin typeface="+mn-lt"/>
              </a:rPr>
              <a:t>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59259E-6 L -0.06993 0.05694 C -0.08451 0.0699 -0.10638 0.07685 -0.12917 0.07685 C -0.15508 0.07685 -0.17605 0.0699 -0.1905 0.05694 L -0.26029 2.59259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1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>
            <a:extLst>
              <a:ext uri="{FF2B5EF4-FFF2-40B4-BE49-F238E27FC236}">
                <a16:creationId xmlns:a16="http://schemas.microsoft.com/office/drawing/2014/main" id="{A59CEF9E-724F-4B97-A675-BE51491D5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Unordered List Fast Array</a:t>
            </a:r>
          </a:p>
        </p:txBody>
      </p:sp>
      <p:sp>
        <p:nvSpPr>
          <p:cNvPr id="75779" name="Content Placeholder 2">
            <a:extLst>
              <a:ext uri="{FF2B5EF4-FFF2-40B4-BE49-F238E27FC236}">
                <a16:creationId xmlns:a16="http://schemas.microsoft.com/office/drawing/2014/main" id="{896E57A4-1EAA-41C7-89B8-C2DF0D07D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75780" name="Picture 38">
            <a:extLst>
              <a:ext uri="{FF2B5EF4-FFF2-40B4-BE49-F238E27FC236}">
                <a16:creationId xmlns:a16="http://schemas.microsoft.com/office/drawing/2014/main" id="{76FA27D9-9D69-4A40-870C-CAAB51F19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1855788"/>
            <a:ext cx="8650287" cy="90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Picture 5">
            <a:extLst>
              <a:ext uri="{FF2B5EF4-FFF2-40B4-BE49-F238E27FC236}">
                <a16:creationId xmlns:a16="http://schemas.microsoft.com/office/drawing/2014/main" id="{AD105097-3790-4F4C-A121-D3D98C1C3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2768600"/>
            <a:ext cx="8662987" cy="301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C964DBB-1556-4396-AD8B-23E2476637F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567863" y="4694238"/>
            <a:ext cx="3175" cy="230187"/>
          </a:xfrm>
          <a:prstGeom prst="straightConnector1">
            <a:avLst/>
          </a:prstGeom>
          <a:noFill/>
          <a:ln w="31750" algn="ctr">
            <a:solidFill>
              <a:srgbClr val="00B05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-0.04271 0.003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37E51997-1CA9-467A-8982-5C03A074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Unordered List Fast Array</a:t>
            </a:r>
          </a:p>
        </p:txBody>
      </p:sp>
      <p:sp>
        <p:nvSpPr>
          <p:cNvPr id="76803" name="Content Placeholder 2">
            <a:extLst>
              <a:ext uri="{FF2B5EF4-FFF2-40B4-BE49-F238E27FC236}">
                <a16:creationId xmlns:a16="http://schemas.microsoft.com/office/drawing/2014/main" id="{B6D478ED-150B-4028-8CDC-37E601FDB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76804" name="Picture 38">
            <a:extLst>
              <a:ext uri="{FF2B5EF4-FFF2-40B4-BE49-F238E27FC236}">
                <a16:creationId xmlns:a16="http://schemas.microsoft.com/office/drawing/2014/main" id="{AA7ABA2C-AC41-4447-AAE9-FFA288D8B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1855788"/>
            <a:ext cx="8650287" cy="90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Picture 3">
            <a:extLst>
              <a:ext uri="{FF2B5EF4-FFF2-40B4-BE49-F238E27FC236}">
                <a16:creationId xmlns:a16="http://schemas.microsoft.com/office/drawing/2014/main" id="{F070C0AE-C288-461E-A8B6-199BEE486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2768600"/>
            <a:ext cx="8662987" cy="35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>
            <a:extLst>
              <a:ext uri="{FF2B5EF4-FFF2-40B4-BE49-F238E27FC236}">
                <a16:creationId xmlns:a16="http://schemas.microsoft.com/office/drawing/2014/main" id="{04743088-608E-416C-B2E6-C48624A5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5400" dirty="0"/>
              <a:t>Faster heap implementation</a:t>
            </a:r>
            <a:endParaRPr lang="en-US" alt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DF05A-3B2F-4306-AF7B-FB699DD32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7888" y="3032125"/>
            <a:ext cx="9151937" cy="2395538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3600"/>
              <a:t>Generic Heap (Nathan Sturtevant)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3200"/>
              <a:t> Pop: O(log n)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3200"/>
              <a:t> Push: O(log n)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3200"/>
              <a:t> Update: O(1)	Note: Uses a hash table</a:t>
            </a:r>
          </a:p>
          <a:p>
            <a:pPr marL="914400" lvl="2" indent="0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800"/>
              <a:t>			</a:t>
            </a:r>
            <a:r>
              <a:rPr lang="en-US" altLang="en-US" sz="3200"/>
              <a:t>(function name is DecreaseKey)</a:t>
            </a:r>
            <a:endParaRPr lang="en-US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>
            <a:extLst>
              <a:ext uri="{FF2B5EF4-FFF2-40B4-BE49-F238E27FC236}">
                <a16:creationId xmlns:a16="http://schemas.microsoft.com/office/drawing/2014/main" id="{04743088-608E-416C-B2E6-C48624A5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5400" dirty="0"/>
              <a:t>Bucket Open List (fastest)</a:t>
            </a:r>
            <a:endParaRPr lang="en-US" altLang="en-US" sz="6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A53A0F-DB3F-2413-A5F5-E214E9FB0109}"/>
              </a:ext>
            </a:extLst>
          </p:cNvPr>
          <p:cNvCxnSpPr/>
          <p:nvPr/>
        </p:nvCxnSpPr>
        <p:spPr>
          <a:xfrm>
            <a:off x="3620834" y="2266166"/>
            <a:ext cx="0" cy="41957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30183A-7EDF-3E29-DEFA-1402E61C4FF2}"/>
              </a:ext>
            </a:extLst>
          </p:cNvPr>
          <p:cNvCxnSpPr>
            <a:cxnSpLocks/>
          </p:cNvCxnSpPr>
          <p:nvPr/>
        </p:nvCxnSpPr>
        <p:spPr>
          <a:xfrm>
            <a:off x="3620834" y="2266166"/>
            <a:ext cx="8062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FC0E50-06B1-AFA5-B2E0-AB7506E21B62}"/>
              </a:ext>
            </a:extLst>
          </p:cNvPr>
          <p:cNvCxnSpPr>
            <a:cxnSpLocks/>
          </p:cNvCxnSpPr>
          <p:nvPr/>
        </p:nvCxnSpPr>
        <p:spPr>
          <a:xfrm>
            <a:off x="3620834" y="6461886"/>
            <a:ext cx="8062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7FC20C-E00B-51BD-7EB5-F5AB1C820094}"/>
              </a:ext>
            </a:extLst>
          </p:cNvPr>
          <p:cNvCxnSpPr>
            <a:cxnSpLocks/>
          </p:cNvCxnSpPr>
          <p:nvPr/>
        </p:nvCxnSpPr>
        <p:spPr>
          <a:xfrm>
            <a:off x="3620834" y="4331296"/>
            <a:ext cx="8062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0597EE-FEFD-B91A-363D-C681726AC7FD}"/>
              </a:ext>
            </a:extLst>
          </p:cNvPr>
          <p:cNvCxnSpPr>
            <a:cxnSpLocks/>
          </p:cNvCxnSpPr>
          <p:nvPr/>
        </p:nvCxnSpPr>
        <p:spPr>
          <a:xfrm>
            <a:off x="3620834" y="3279957"/>
            <a:ext cx="8062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8305E9-A6AC-0821-99A1-B40B49AACFDE}"/>
              </a:ext>
            </a:extLst>
          </p:cNvPr>
          <p:cNvCxnSpPr>
            <a:cxnSpLocks/>
          </p:cNvCxnSpPr>
          <p:nvPr/>
        </p:nvCxnSpPr>
        <p:spPr>
          <a:xfrm>
            <a:off x="3620834" y="5360548"/>
            <a:ext cx="8062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1FB08C-9337-356D-A2F6-AC89E394F523}"/>
              </a:ext>
            </a:extLst>
          </p:cNvPr>
          <p:cNvCxnSpPr>
            <a:cxnSpLocks/>
          </p:cNvCxnSpPr>
          <p:nvPr/>
        </p:nvCxnSpPr>
        <p:spPr>
          <a:xfrm>
            <a:off x="3620834" y="2767540"/>
            <a:ext cx="8062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4A731C-B9C7-A993-7160-B8606C193DB7}"/>
              </a:ext>
            </a:extLst>
          </p:cNvPr>
          <p:cNvCxnSpPr>
            <a:cxnSpLocks/>
          </p:cNvCxnSpPr>
          <p:nvPr/>
        </p:nvCxnSpPr>
        <p:spPr>
          <a:xfrm>
            <a:off x="3620834" y="3783540"/>
            <a:ext cx="8062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C7864-7C73-7358-EC43-40140BE29ACE}"/>
              </a:ext>
            </a:extLst>
          </p:cNvPr>
          <p:cNvCxnSpPr>
            <a:cxnSpLocks/>
          </p:cNvCxnSpPr>
          <p:nvPr/>
        </p:nvCxnSpPr>
        <p:spPr>
          <a:xfrm>
            <a:off x="3620834" y="4830461"/>
            <a:ext cx="8062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07A203-1171-6225-7F11-F693B63B4010}"/>
              </a:ext>
            </a:extLst>
          </p:cNvPr>
          <p:cNvCxnSpPr>
            <a:cxnSpLocks/>
          </p:cNvCxnSpPr>
          <p:nvPr/>
        </p:nvCxnSpPr>
        <p:spPr>
          <a:xfrm>
            <a:off x="3620834" y="5899471"/>
            <a:ext cx="8062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9912AF-6E49-06E4-A86D-5326E05C3BA9}"/>
              </a:ext>
            </a:extLst>
          </p:cNvPr>
          <p:cNvSpPr txBox="1"/>
          <p:nvPr/>
        </p:nvSpPr>
        <p:spPr>
          <a:xfrm>
            <a:off x="2814544" y="6051324"/>
            <a:ext cx="721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to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CA1DBD-1DB5-0A6F-D1BD-EFCFE5E37500}"/>
              </a:ext>
            </a:extLst>
          </p:cNvPr>
          <p:cNvSpPr txBox="1"/>
          <p:nvPr/>
        </p:nvSpPr>
        <p:spPr>
          <a:xfrm>
            <a:off x="2814544" y="5448350"/>
            <a:ext cx="721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to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7BF327-D9E0-2796-CD08-855F24FC7570}"/>
              </a:ext>
            </a:extLst>
          </p:cNvPr>
          <p:cNvSpPr txBox="1"/>
          <p:nvPr/>
        </p:nvSpPr>
        <p:spPr>
          <a:xfrm>
            <a:off x="2814543" y="4902802"/>
            <a:ext cx="721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to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9ECF4-28B9-97F0-18C4-E3AAE6D61537}"/>
              </a:ext>
            </a:extLst>
          </p:cNvPr>
          <p:cNvSpPr txBox="1"/>
          <p:nvPr/>
        </p:nvSpPr>
        <p:spPr>
          <a:xfrm>
            <a:off x="2814543" y="4416649"/>
            <a:ext cx="721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to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85D563-EBC4-4889-6C9C-443A790D9FEA}"/>
              </a:ext>
            </a:extLst>
          </p:cNvPr>
          <p:cNvSpPr txBox="1"/>
          <p:nvPr/>
        </p:nvSpPr>
        <p:spPr>
          <a:xfrm>
            <a:off x="2814542" y="3871101"/>
            <a:ext cx="721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to 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420377-5FCA-3EBF-18FA-7D526B3E2F25}"/>
              </a:ext>
            </a:extLst>
          </p:cNvPr>
          <p:cNvSpPr txBox="1"/>
          <p:nvPr/>
        </p:nvSpPr>
        <p:spPr>
          <a:xfrm>
            <a:off x="2814541" y="3350834"/>
            <a:ext cx="721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to 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08B151-51C3-EE83-FDFC-C643D280C890}"/>
              </a:ext>
            </a:extLst>
          </p:cNvPr>
          <p:cNvSpPr txBox="1"/>
          <p:nvPr/>
        </p:nvSpPr>
        <p:spPr>
          <a:xfrm>
            <a:off x="2814540" y="2863884"/>
            <a:ext cx="721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to 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2F203C-097D-EF03-4E0E-8A843AFEBEB3}"/>
              </a:ext>
            </a:extLst>
          </p:cNvPr>
          <p:cNvSpPr txBox="1"/>
          <p:nvPr/>
        </p:nvSpPr>
        <p:spPr>
          <a:xfrm>
            <a:off x="2814539" y="2358846"/>
            <a:ext cx="721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to 8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8C09FB4-A4EC-EC02-61C1-14201671C4AD}"/>
              </a:ext>
            </a:extLst>
          </p:cNvPr>
          <p:cNvSpPr/>
          <p:nvPr/>
        </p:nvSpPr>
        <p:spPr>
          <a:xfrm>
            <a:off x="3821942" y="4964645"/>
            <a:ext cx="949734" cy="307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2.2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B0282C-0A5D-D8A4-AF58-44819555B34A}"/>
              </a:ext>
            </a:extLst>
          </p:cNvPr>
          <p:cNvSpPr/>
          <p:nvPr/>
        </p:nvSpPr>
        <p:spPr>
          <a:xfrm>
            <a:off x="4910829" y="4964645"/>
            <a:ext cx="949734" cy="307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2.8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38CA002-5718-CE58-5F08-64D38D19F77D}"/>
              </a:ext>
            </a:extLst>
          </p:cNvPr>
          <p:cNvSpPr/>
          <p:nvPr/>
        </p:nvSpPr>
        <p:spPr>
          <a:xfrm>
            <a:off x="5999716" y="4964645"/>
            <a:ext cx="949734" cy="307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337F90B-6089-D116-C2D0-43170A6484BB}"/>
              </a:ext>
            </a:extLst>
          </p:cNvPr>
          <p:cNvSpPr/>
          <p:nvPr/>
        </p:nvSpPr>
        <p:spPr>
          <a:xfrm>
            <a:off x="3821942" y="3919719"/>
            <a:ext cx="949734" cy="307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4.1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3327B67-CDA9-1067-8574-F5BE3493F557}"/>
              </a:ext>
            </a:extLst>
          </p:cNvPr>
          <p:cNvSpPr/>
          <p:nvPr/>
        </p:nvSpPr>
        <p:spPr>
          <a:xfrm>
            <a:off x="3821942" y="3396470"/>
            <a:ext cx="949734" cy="307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5.7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2599DE9-3770-6A56-A38E-30212CEF9519}"/>
              </a:ext>
            </a:extLst>
          </p:cNvPr>
          <p:cNvGrpSpPr/>
          <p:nvPr/>
        </p:nvGrpSpPr>
        <p:grpSpPr>
          <a:xfrm>
            <a:off x="318604" y="4763461"/>
            <a:ext cx="2388561" cy="1015663"/>
            <a:chOff x="318604" y="4763461"/>
            <a:chExt cx="2388561" cy="1015663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3C7F842-66D1-25FA-59FA-A4BEB7413CAF}"/>
                </a:ext>
              </a:extLst>
            </p:cNvPr>
            <p:cNvCxnSpPr>
              <a:cxnSpLocks/>
            </p:cNvCxnSpPr>
            <p:nvPr/>
          </p:nvCxnSpPr>
          <p:spPr>
            <a:xfrm>
              <a:off x="2163738" y="5095868"/>
              <a:ext cx="543427" cy="0"/>
            </a:xfrm>
            <a:prstGeom prst="straightConnector1">
              <a:avLst/>
            </a:prstGeom>
            <a:ln w="539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682E51-6B09-E4FD-46A4-43A438AD8960}"/>
                </a:ext>
              </a:extLst>
            </p:cNvPr>
            <p:cNvSpPr txBox="1"/>
            <p:nvPr/>
          </p:nvSpPr>
          <p:spPr>
            <a:xfrm>
              <a:off x="318604" y="4763461"/>
              <a:ext cx="21954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Pointer to lowest bucket with nodes</a:t>
              </a:r>
            </a:p>
            <a:p>
              <a:r>
                <a:rPr lang="en-US" sz="1200" dirty="0"/>
                <a:t>(update this pointer as nodes are pushed or popped)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7C9DF9F-7796-B2B3-C72C-0B628A147E02}"/>
              </a:ext>
            </a:extLst>
          </p:cNvPr>
          <p:cNvSpPr txBox="1"/>
          <p:nvPr/>
        </p:nvSpPr>
        <p:spPr>
          <a:xfrm>
            <a:off x="2927229" y="1798257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f(x)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D5AD62-2A8D-1C1E-BFD4-CA5CA3DCBF80}"/>
              </a:ext>
            </a:extLst>
          </p:cNvPr>
          <p:cNvSpPr txBox="1"/>
          <p:nvPr/>
        </p:nvSpPr>
        <p:spPr>
          <a:xfrm>
            <a:off x="8056269" y="1996931"/>
            <a:ext cx="38979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The size of each bucket should be tuned. Size of 1.0 is likely too big.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You need to choose a data structure to hold nodes inside each bucket (like Unsorted Array or Priority Queue).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Update the pointer to the lowest bucket when you Pop a node (move it upward until you find a bucket with nodes).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If you Push a node into a bucket lower than the current Pointer, move the Pointer to that lower bucket.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Bucket Open List is not used in games: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Might waste too much memory.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People might not know about this trick/technique.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4BEBC5-83CB-34EB-6B5F-D3279CBDE4D4}"/>
              </a:ext>
            </a:extLst>
          </p:cNvPr>
          <p:cNvGrpSpPr/>
          <p:nvPr/>
        </p:nvGrpSpPr>
        <p:grpSpPr>
          <a:xfrm>
            <a:off x="4800202" y="2945314"/>
            <a:ext cx="2702658" cy="1200329"/>
            <a:chOff x="4800202" y="2945314"/>
            <a:chExt cx="2702658" cy="1200329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676AC92-4351-E902-67A2-765DF1B2346B}"/>
                </a:ext>
              </a:extLst>
            </p:cNvPr>
            <p:cNvCxnSpPr>
              <a:cxnSpLocks/>
              <a:stCxn id="40" idx="1"/>
            </p:cNvCxnSpPr>
            <p:nvPr/>
          </p:nvCxnSpPr>
          <p:spPr>
            <a:xfrm flipH="1">
              <a:off x="4800202" y="3545479"/>
              <a:ext cx="310612" cy="0"/>
            </a:xfrm>
            <a:prstGeom prst="straightConnector1">
              <a:avLst/>
            </a:prstGeom>
            <a:ln w="539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BCF7257-3C83-86B6-3A00-B55ADF9508BE}"/>
                </a:ext>
              </a:extLst>
            </p:cNvPr>
            <p:cNvSpPr txBox="1"/>
            <p:nvPr/>
          </p:nvSpPr>
          <p:spPr>
            <a:xfrm>
              <a:off x="5110814" y="2945314"/>
              <a:ext cx="23920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This is just a pointer to a single pre-allocated node in the 40x40 array. Therefore, this f(x) cost is actually located in the Node struct. (Performance question: How does this affect cache coherency?)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D8B634-4725-D0E3-08AE-885C5F8272BA}"/>
              </a:ext>
            </a:extLst>
          </p:cNvPr>
          <p:cNvSpPr txBox="1"/>
          <p:nvPr/>
        </p:nvSpPr>
        <p:spPr>
          <a:xfrm>
            <a:off x="4487250" y="5272131"/>
            <a:ext cx="2933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You need to figure out the best structure in each bucket. Recommendation: Start with an unordered list and see if you can improve from there.</a:t>
            </a:r>
          </a:p>
        </p:txBody>
      </p:sp>
    </p:spTree>
    <p:extLst>
      <p:ext uri="{BB962C8B-B14F-4D97-AF65-F5344CB8AC3E}">
        <p14:creationId xmlns:p14="http://schemas.microsoft.com/office/powerpoint/2010/main" val="180803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18801816-B964-4B18-865E-B01AF130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Pathfinding Aesthetics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C9F74-DD4D-4EC4-9E8F-7DBAC0BB2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>
            <a:extLst>
              <a:ext uri="{FF2B5EF4-FFF2-40B4-BE49-F238E27FC236}">
                <a16:creationId xmlns:a16="http://schemas.microsoft.com/office/drawing/2014/main" id="{63626E28-FD7A-4039-B903-5CD850DF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Pathfinding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E8B58-E9D8-4BBB-BAE1-132269354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1846263"/>
            <a:ext cx="9580563" cy="4022725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4000"/>
              <a:t>We want to maximize responsiveness</a:t>
            </a:r>
          </a:p>
          <a:p>
            <a:pPr lvl="1" eaLnBrk="1" hangingPunct="1"/>
            <a:r>
              <a:rPr lang="en-US" altLang="en-US" sz="3800"/>
              <a:t> How?</a:t>
            </a:r>
          </a:p>
          <a:p>
            <a:pPr lvl="1" eaLnBrk="1" hangingPunct="1"/>
            <a:endParaRPr lang="en-US" altLang="en-US" sz="380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4000"/>
              <a:t>Don’t start moving until there is a path!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4000"/>
              <a:t>Stall for time:</a:t>
            </a:r>
          </a:p>
          <a:p>
            <a:pPr lvl="1" eaLnBrk="1" hangingPunct="1"/>
            <a:r>
              <a:rPr lang="en-US" altLang="en-US" sz="3800"/>
              <a:t> Play an animation / sound clip until ready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58429-C657-43BD-80FB-D2ED05F4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Post-Processing:</a:t>
            </a:r>
            <a:br>
              <a:rPr lang="en-US" sz="6600" dirty="0"/>
            </a:br>
            <a:r>
              <a:rPr lang="en-US" sz="6600" dirty="0" err="1"/>
              <a:t>Rubberbanding</a:t>
            </a:r>
            <a:endParaRPr lang="en-US" sz="6600" dirty="0"/>
          </a:p>
        </p:txBody>
      </p:sp>
      <p:sp>
        <p:nvSpPr>
          <p:cNvPr id="80899" name="Content Placeholder 2">
            <a:extLst>
              <a:ext uri="{FF2B5EF4-FFF2-40B4-BE49-F238E27FC236}">
                <a16:creationId xmlns:a16="http://schemas.microsoft.com/office/drawing/2014/main" id="{81717F6D-3238-4391-AA31-4CFA9A749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80900" name="Picture 32">
            <a:extLst>
              <a:ext uri="{FF2B5EF4-FFF2-40B4-BE49-F238E27FC236}">
                <a16:creationId xmlns:a16="http://schemas.microsoft.com/office/drawing/2014/main" id="{CCAAF831-00B9-483F-AFC0-1E2ED9732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838" y="2500313"/>
            <a:ext cx="550545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3">
            <a:extLst>
              <a:ext uri="{FF2B5EF4-FFF2-40B4-BE49-F238E27FC236}">
                <a16:creationId xmlns:a16="http://schemas.microsoft.com/office/drawing/2014/main" id="{19F12637-E534-4B8D-8254-C5C594CC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838" y="2497138"/>
            <a:ext cx="550545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938E52-7147-44F2-8D97-7A1C35D2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869612" cy="14493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 err="1"/>
              <a:t>Rubberbanding</a:t>
            </a:r>
            <a:r>
              <a:rPr lang="en-US" sz="6600" dirty="0"/>
              <a:t>:</a:t>
            </a:r>
            <a:br>
              <a:rPr lang="en-US" sz="6600" dirty="0"/>
            </a:br>
            <a:r>
              <a:rPr lang="en-US" sz="6600" dirty="0"/>
              <a:t>Can we eliminate the middle node?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elated image">
            <a:extLst>
              <a:ext uri="{FF2B5EF4-FFF2-40B4-BE49-F238E27FC236}">
                <a16:creationId xmlns:a16="http://schemas.microsoft.com/office/drawing/2014/main" id="{D68E9A78-3CA3-4B1F-8A53-2320750F2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72963" cy="919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1">
            <a:extLst>
              <a:ext uri="{FF2B5EF4-FFF2-40B4-BE49-F238E27FC236}">
                <a16:creationId xmlns:a16="http://schemas.microsoft.com/office/drawing/2014/main" id="{374E8FCD-35D5-46F3-AC63-24970F425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88" y="1628775"/>
            <a:ext cx="11218862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6000">
                <a:solidFill>
                  <a:schemeClr val="bg1"/>
                </a:solidFill>
                <a:latin typeface="Sitka Banner" panose="02000505000000020004" pitchFamily="2" charset="0"/>
              </a:rPr>
              <a:t>THESE TWO PATHFINDING SEARCH SPACE REPRESENTATIONS DO NOT REPRESENT THE WALKABLE SURFACE AREA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32">
            <a:extLst>
              <a:ext uri="{FF2B5EF4-FFF2-40B4-BE49-F238E27FC236}">
                <a16:creationId xmlns:a16="http://schemas.microsoft.com/office/drawing/2014/main" id="{33F69ADC-A9F8-4110-8F79-974255E2F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2497138"/>
            <a:ext cx="550545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3EB4E1-ED1A-40F6-ADE2-3983D2AA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869612" cy="14493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 err="1"/>
              <a:t>Rubberbanding</a:t>
            </a:r>
            <a:r>
              <a:rPr lang="en-US" sz="6600" dirty="0"/>
              <a:t>:</a:t>
            </a:r>
            <a:br>
              <a:rPr lang="en-US" sz="6600" dirty="0"/>
            </a:br>
            <a:r>
              <a:rPr lang="en-US" sz="6600" dirty="0"/>
              <a:t>Middle node eliminated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>
            <a:extLst>
              <a:ext uri="{FF2B5EF4-FFF2-40B4-BE49-F238E27FC236}">
                <a16:creationId xmlns:a16="http://schemas.microsoft.com/office/drawing/2014/main" id="{424A95ED-2891-4088-92A5-2F91E4EDC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2497138"/>
            <a:ext cx="550545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6F960A-3306-40B2-8A3D-85057420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869612" cy="14493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 err="1"/>
              <a:t>Rubberbanding</a:t>
            </a:r>
            <a:r>
              <a:rPr lang="en-US" sz="6600" dirty="0"/>
              <a:t>:</a:t>
            </a:r>
            <a:br>
              <a:rPr lang="en-US" sz="6600" dirty="0"/>
            </a:br>
            <a:r>
              <a:rPr lang="en-US" sz="6600" dirty="0"/>
              <a:t>Can we eliminate the middle node?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31">
            <a:extLst>
              <a:ext uri="{FF2B5EF4-FFF2-40B4-BE49-F238E27FC236}">
                <a16:creationId xmlns:a16="http://schemas.microsoft.com/office/drawing/2014/main" id="{E2DFB967-0362-4F90-9384-7205D1936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2497138"/>
            <a:ext cx="550545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D257B-5577-4D1F-9605-5EA64CF29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869612" cy="14493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 err="1"/>
              <a:t>Rubberbanding</a:t>
            </a:r>
            <a:r>
              <a:rPr lang="en-US" sz="6600" dirty="0"/>
              <a:t>:</a:t>
            </a:r>
            <a:br>
              <a:rPr lang="en-US" sz="6600" dirty="0"/>
            </a:br>
            <a:r>
              <a:rPr lang="en-US" sz="6600" dirty="0"/>
              <a:t>Can we eliminate the middle node?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>
            <a:extLst>
              <a:ext uri="{FF2B5EF4-FFF2-40B4-BE49-F238E27FC236}">
                <a16:creationId xmlns:a16="http://schemas.microsoft.com/office/drawing/2014/main" id="{F0C98595-BA1A-41D2-B77E-F579F2E85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2497138"/>
            <a:ext cx="550545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5201E1-31FA-48C1-8209-62462065C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869612" cy="14493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 err="1"/>
              <a:t>Rubberbanding</a:t>
            </a:r>
            <a:r>
              <a:rPr lang="en-US" sz="6600" dirty="0"/>
              <a:t>:</a:t>
            </a:r>
            <a:br>
              <a:rPr lang="en-US" sz="6600" dirty="0"/>
            </a:br>
            <a:r>
              <a:rPr lang="en-US" sz="6600" dirty="0"/>
              <a:t>Can we eliminate the middle node?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30">
            <a:extLst>
              <a:ext uri="{FF2B5EF4-FFF2-40B4-BE49-F238E27FC236}">
                <a16:creationId xmlns:a16="http://schemas.microsoft.com/office/drawing/2014/main" id="{BDAB7B36-CF0D-4C93-A146-66FFBEB1C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2497138"/>
            <a:ext cx="550545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2CC7C9-402A-46C6-BD25-DA279CF1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869612" cy="14493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 err="1"/>
              <a:t>Rubberbanding</a:t>
            </a:r>
            <a:r>
              <a:rPr lang="en-US" sz="6600" dirty="0"/>
              <a:t>:</a:t>
            </a:r>
            <a:br>
              <a:rPr lang="en-US" sz="6600" dirty="0"/>
            </a:br>
            <a:r>
              <a:rPr lang="en-US" sz="6600" dirty="0"/>
              <a:t>Final path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>
            <a:extLst>
              <a:ext uri="{FF2B5EF4-FFF2-40B4-BE49-F238E27FC236}">
                <a16:creationId xmlns:a16="http://schemas.microsoft.com/office/drawing/2014/main" id="{AE847CE0-B9F8-42F1-874D-85D134FCB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Post-Processing:</a:t>
            </a:r>
            <a:br>
              <a:rPr lang="en-US" altLang="en-US" sz="6000"/>
            </a:br>
            <a:r>
              <a:rPr lang="en-US" altLang="en-US" sz="6000"/>
              <a:t>Smoothed Paths</a:t>
            </a:r>
          </a:p>
        </p:txBody>
      </p:sp>
      <p:sp>
        <p:nvSpPr>
          <p:cNvPr id="88067" name="Content Placeholder 2">
            <a:extLst>
              <a:ext uri="{FF2B5EF4-FFF2-40B4-BE49-F238E27FC236}">
                <a16:creationId xmlns:a16="http://schemas.microsoft.com/office/drawing/2014/main" id="{AFD4FEDC-17A0-43E8-9759-13951EA2C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2850" y="2319338"/>
            <a:ext cx="8870950" cy="3857625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Physics-based</a:t>
            </a:r>
          </a:p>
          <a:p>
            <a:pPr lvl="1" eaLnBrk="1" hangingPunct="1"/>
            <a:r>
              <a:rPr lang="en-US" altLang="en-US" sz="3200"/>
              <a:t> At movement time – problems?</a:t>
            </a:r>
          </a:p>
          <a:p>
            <a:pPr lvl="1" eaLnBrk="1" hangingPunct="1"/>
            <a:r>
              <a:rPr lang="en-US" altLang="en-US" sz="3200"/>
              <a:t> On waypoints before movement (demo)</a:t>
            </a:r>
          </a:p>
          <a:p>
            <a:pPr lvl="1" eaLnBrk="1" hangingPunct="1"/>
            <a:endParaRPr lang="en-US" altLang="en-US" sz="320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Splines</a:t>
            </a:r>
          </a:p>
          <a:p>
            <a:pPr lvl="1" eaLnBrk="1" hangingPunct="1"/>
            <a:r>
              <a:rPr lang="en-US" altLang="en-US" sz="3200"/>
              <a:t> Bezier Spline</a:t>
            </a:r>
          </a:p>
          <a:p>
            <a:pPr lvl="1" eaLnBrk="1" hangingPunct="1"/>
            <a:r>
              <a:rPr lang="en-US" altLang="en-US" sz="3200"/>
              <a:t> Catmull-Rom Spline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>
            <a:extLst>
              <a:ext uri="{FF2B5EF4-FFF2-40B4-BE49-F238E27FC236}">
                <a16:creationId xmlns:a16="http://schemas.microsoft.com/office/drawing/2014/main" id="{158CD1F0-651A-4AD2-A169-B615371CC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Catmull-Rom Spline</a:t>
            </a:r>
          </a:p>
        </p:txBody>
      </p:sp>
      <p:sp>
        <p:nvSpPr>
          <p:cNvPr id="89091" name="Content Placeholder 2">
            <a:extLst>
              <a:ext uri="{FF2B5EF4-FFF2-40B4-BE49-F238E27FC236}">
                <a16:creationId xmlns:a16="http://schemas.microsoft.com/office/drawing/2014/main" id="{7386CC35-2F84-434D-A2EA-E7DB659F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C1 continuity (not C2)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Passes through all control points</a:t>
            </a:r>
          </a:p>
        </p:txBody>
      </p:sp>
      <p:pic>
        <p:nvPicPr>
          <p:cNvPr id="89092" name="Picture 2">
            <a:extLst>
              <a:ext uri="{FF2B5EF4-FFF2-40B4-BE49-F238E27FC236}">
                <a16:creationId xmlns:a16="http://schemas.microsoft.com/office/drawing/2014/main" id="{E5FFD101-0131-42EF-9339-EE96B3F36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2730500"/>
            <a:ext cx="6134100" cy="344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>
            <a:extLst>
              <a:ext uri="{FF2B5EF4-FFF2-40B4-BE49-F238E27FC236}">
                <a16:creationId xmlns:a16="http://schemas.microsoft.com/office/drawing/2014/main" id="{62AC83BD-9207-4871-88D9-649ED2C9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Catmull-Rom Spline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C1EE7-9D2B-4ACF-AE60-2FEF3CB74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41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en-US" sz="1800" b="1" dirty="0" err="1">
                <a:latin typeface="Consolas" panose="020B0609020204030204" pitchFamily="49" charset="0"/>
              </a:rPr>
              <a:t>output_point</a:t>
            </a:r>
            <a:r>
              <a:rPr lang="en-US" altLang="en-US" sz="1800" b="1" dirty="0">
                <a:latin typeface="Consolas" panose="020B0609020204030204" pitchFamily="49" charset="0"/>
              </a:rPr>
              <a:t> =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en-US" sz="1800" b="1" dirty="0">
                <a:latin typeface="Consolas" panose="020B0609020204030204" pitchFamily="49" charset="0"/>
              </a:rPr>
              <a:t>	  point_1 * (-0.5*t*t*t + t*t – 0.5*t) +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en-US" sz="1800" b="1" dirty="0">
                <a:latin typeface="Consolas" panose="020B0609020204030204" pitchFamily="49" charset="0"/>
              </a:rPr>
              <a:t>	  point_2 * (1.5*t*t*t + -2.5*t*t + 1.0) +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en-US" sz="1800" b="1" dirty="0">
                <a:latin typeface="Consolas" panose="020B0609020204030204" pitchFamily="49" charset="0"/>
              </a:rPr>
              <a:t>	  point_3 * (-1.5*t*t*t + 2.0*t*t + 0.5*t) +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en-US" sz="1800" b="1" dirty="0">
                <a:latin typeface="Consolas" panose="020B0609020204030204" pitchFamily="49" charset="0"/>
              </a:rPr>
              <a:t>	  point_4 * (0.5*t*t*t – 0.5*t*t);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altLang="en-US" sz="2000" b="1" dirty="0">
              <a:latin typeface="Courier New" panose="02070309020205020404" pitchFamily="49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en-US" sz="2000" dirty="0"/>
              <a:t>In </a:t>
            </a:r>
            <a:r>
              <a:rPr lang="en-US" altLang="en-US" sz="2000" dirty="0" err="1"/>
              <a:t>SimpleMath.h</a:t>
            </a:r>
            <a:r>
              <a:rPr lang="en-US" altLang="en-US" sz="2000" dirty="0"/>
              <a:t>: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dirty="0"/>
              <a:t> </a:t>
            </a:r>
            <a:r>
              <a:rPr lang="en-US" sz="1600" b="1" dirty="0">
                <a:latin typeface="Consolas" panose="020B0609020204030204" pitchFamily="49" charset="0"/>
              </a:rPr>
              <a:t>static Vec3 Vec3::</a:t>
            </a:r>
            <a:r>
              <a:rPr lang="en-US" sz="1600" b="1" dirty="0" err="1">
                <a:latin typeface="Consolas" panose="020B0609020204030204" pitchFamily="49" charset="0"/>
              </a:rPr>
              <a:t>CatmullRom</a:t>
            </a:r>
            <a:r>
              <a:rPr lang="en-US" sz="1600" b="1" dirty="0">
                <a:latin typeface="Consolas" panose="020B0609020204030204" pitchFamily="49" charset="0"/>
              </a:rPr>
              <a:t>(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b="1" dirty="0">
                <a:latin typeface="Consolas" panose="020B0609020204030204" pitchFamily="49" charset="0"/>
              </a:rPr>
              <a:t>		const Vec3&amp; v1, 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b="1" dirty="0">
                <a:latin typeface="Consolas" panose="020B0609020204030204" pitchFamily="49" charset="0"/>
              </a:rPr>
              <a:t>		const Vec3&amp; v2, 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b="1" dirty="0">
                <a:latin typeface="Consolas" panose="020B0609020204030204" pitchFamily="49" charset="0"/>
              </a:rPr>
              <a:t>		const Vec3&amp; v3, 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b="1" dirty="0">
                <a:latin typeface="Consolas" panose="020B0609020204030204" pitchFamily="49" charset="0"/>
              </a:rPr>
              <a:t>		const Vec3&amp; v4, 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b="1" dirty="0">
                <a:latin typeface="Consolas" panose="020B0609020204030204" pitchFamily="49" charset="0"/>
              </a:rPr>
              <a:t>		float t);</a:t>
            </a:r>
            <a:endParaRPr lang="en-US" altLang="en-US" b="1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0D1BD1-257C-431E-8224-993F8EA68C4D}"/>
              </a:ext>
            </a:extLst>
          </p:cNvPr>
          <p:cNvSpPr/>
          <p:nvPr/>
        </p:nvSpPr>
        <p:spPr>
          <a:xfrm>
            <a:off x="7386638" y="3917950"/>
            <a:ext cx="930275" cy="930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A5B0B8-9244-430A-A4D8-398189B27BE2}"/>
              </a:ext>
            </a:extLst>
          </p:cNvPr>
          <p:cNvSpPr/>
          <p:nvPr/>
        </p:nvSpPr>
        <p:spPr>
          <a:xfrm>
            <a:off x="8316913" y="3917950"/>
            <a:ext cx="930275" cy="930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870A2-3E58-491F-B5E5-33FD037FA241}"/>
              </a:ext>
            </a:extLst>
          </p:cNvPr>
          <p:cNvSpPr/>
          <p:nvPr/>
        </p:nvSpPr>
        <p:spPr>
          <a:xfrm>
            <a:off x="9247188" y="3917950"/>
            <a:ext cx="928687" cy="930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342AE9-B39D-4A41-96A9-C02E4C6BFD18}"/>
              </a:ext>
            </a:extLst>
          </p:cNvPr>
          <p:cNvSpPr/>
          <p:nvPr/>
        </p:nvSpPr>
        <p:spPr>
          <a:xfrm>
            <a:off x="10180638" y="3917950"/>
            <a:ext cx="930275" cy="930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A51569-2430-41F2-A5E0-4C603C428D47}"/>
              </a:ext>
            </a:extLst>
          </p:cNvPr>
          <p:cNvSpPr/>
          <p:nvPr/>
        </p:nvSpPr>
        <p:spPr>
          <a:xfrm>
            <a:off x="7389813" y="4848225"/>
            <a:ext cx="930275" cy="930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2506A5-DEC1-4AE7-8837-8D02738DB857}"/>
              </a:ext>
            </a:extLst>
          </p:cNvPr>
          <p:cNvSpPr/>
          <p:nvPr/>
        </p:nvSpPr>
        <p:spPr>
          <a:xfrm>
            <a:off x="8312150" y="4848225"/>
            <a:ext cx="930275" cy="930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F6DC0A-CCBF-4746-85FA-02749AEDD545}"/>
              </a:ext>
            </a:extLst>
          </p:cNvPr>
          <p:cNvSpPr/>
          <p:nvPr/>
        </p:nvSpPr>
        <p:spPr>
          <a:xfrm>
            <a:off x="9250363" y="4848225"/>
            <a:ext cx="930275" cy="930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5A6908-5C8E-41AA-BED2-F4484086B851}"/>
              </a:ext>
            </a:extLst>
          </p:cNvPr>
          <p:cNvSpPr/>
          <p:nvPr/>
        </p:nvSpPr>
        <p:spPr>
          <a:xfrm>
            <a:off x="10180638" y="4848225"/>
            <a:ext cx="930275" cy="930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E31880-4A27-4F2B-A507-050533C2606C}"/>
              </a:ext>
            </a:extLst>
          </p:cNvPr>
          <p:cNvSpPr/>
          <p:nvPr/>
        </p:nvSpPr>
        <p:spPr>
          <a:xfrm>
            <a:off x="7740650" y="5202238"/>
            <a:ext cx="220663" cy="22066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AF7FD7-A712-4151-A65B-F15DDBF80737}"/>
              </a:ext>
            </a:extLst>
          </p:cNvPr>
          <p:cNvSpPr/>
          <p:nvPr/>
        </p:nvSpPr>
        <p:spPr>
          <a:xfrm>
            <a:off x="8669338" y="4271963"/>
            <a:ext cx="220662" cy="22066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F04C50A-5214-4D11-831E-5B5280A31102}"/>
              </a:ext>
            </a:extLst>
          </p:cNvPr>
          <p:cNvSpPr/>
          <p:nvPr/>
        </p:nvSpPr>
        <p:spPr>
          <a:xfrm>
            <a:off x="9596438" y="4271963"/>
            <a:ext cx="220662" cy="22066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15C870-E98B-4D1C-A38D-F07807F2E9C1}"/>
              </a:ext>
            </a:extLst>
          </p:cNvPr>
          <p:cNvSpPr/>
          <p:nvPr/>
        </p:nvSpPr>
        <p:spPr>
          <a:xfrm>
            <a:off x="10534650" y="5202238"/>
            <a:ext cx="220663" cy="22066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0128" name="TextBox 12">
            <a:extLst>
              <a:ext uri="{FF2B5EF4-FFF2-40B4-BE49-F238E27FC236}">
                <a16:creationId xmlns:a16="http://schemas.microsoft.com/office/drawing/2014/main" id="{F2AB39D5-9B4C-4659-8D9A-3F7ADF654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7788" y="5400675"/>
            <a:ext cx="3032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1</a:t>
            </a:r>
          </a:p>
        </p:txBody>
      </p:sp>
      <p:sp>
        <p:nvSpPr>
          <p:cNvPr id="90129" name="TextBox 17">
            <a:extLst>
              <a:ext uri="{FF2B5EF4-FFF2-40B4-BE49-F238E27FC236}">
                <a16:creationId xmlns:a16="http://schemas.microsoft.com/office/drawing/2014/main" id="{12DC8F2D-04F3-42BA-8EB4-0469F92C7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4413" y="4492625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2</a:t>
            </a:r>
          </a:p>
        </p:txBody>
      </p:sp>
      <p:sp>
        <p:nvSpPr>
          <p:cNvPr id="90130" name="TextBox 18">
            <a:extLst>
              <a:ext uri="{FF2B5EF4-FFF2-40B4-BE49-F238E27FC236}">
                <a16:creationId xmlns:a16="http://schemas.microsoft.com/office/drawing/2014/main" id="{40A1B1A1-D7D9-40C0-BB96-0D804F095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3575" y="4492625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3</a:t>
            </a:r>
          </a:p>
        </p:txBody>
      </p:sp>
      <p:sp>
        <p:nvSpPr>
          <p:cNvPr id="90131" name="TextBox 19">
            <a:extLst>
              <a:ext uri="{FF2B5EF4-FFF2-40B4-BE49-F238E27FC236}">
                <a16:creationId xmlns:a16="http://schemas.microsoft.com/office/drawing/2014/main" id="{B7F31FF8-6ED2-44EA-8B36-94C81FFA8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8138" y="54229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E1B5146-7F4B-4597-830A-D6D32F7BDA2C}"/>
              </a:ext>
            </a:extLst>
          </p:cNvPr>
          <p:cNvSpPr/>
          <p:nvPr/>
        </p:nvSpPr>
        <p:spPr>
          <a:xfrm>
            <a:off x="9132888" y="4130675"/>
            <a:ext cx="220662" cy="220663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E1154D-A2B7-4336-9646-C419F0FE0997}"/>
              </a:ext>
            </a:extLst>
          </p:cNvPr>
          <p:cNvCxnSpPr/>
          <p:nvPr/>
        </p:nvCxnSpPr>
        <p:spPr>
          <a:xfrm flipH="1">
            <a:off x="9282113" y="3138488"/>
            <a:ext cx="735012" cy="992187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982F4E5-BF43-4DEC-9CA0-39967ADC9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2663" y="2781300"/>
            <a:ext cx="14335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output_point</a:t>
            </a:r>
            <a:endParaRPr lang="en-US" altLang="en-US" sz="1800" dirty="0"/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/>
              <a:t>at t = 0.5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>
            <a:extLst>
              <a:ext uri="{FF2B5EF4-FFF2-40B4-BE49-F238E27FC236}">
                <a16:creationId xmlns:a16="http://schemas.microsoft.com/office/drawing/2014/main" id="{47846C4A-D83A-4A57-A8D1-B2E5A77A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Algorithm to add in spline points</a:t>
            </a:r>
          </a:p>
        </p:txBody>
      </p:sp>
      <p:sp>
        <p:nvSpPr>
          <p:cNvPr id="65539" name="Content Placeholder 2">
            <a:extLst>
              <a:ext uri="{FF2B5EF4-FFF2-40B4-BE49-F238E27FC236}">
                <a16:creationId xmlns:a16="http://schemas.microsoft.com/office/drawing/2014/main" id="{68681D94-2B90-455F-A4E8-494272B7B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pOut</a:t>
            </a:r>
            <a:r>
              <a:rPr lang="en-US" altLang="en-US" dirty="0"/>
              <a:t> = </a:t>
            </a:r>
            <a:r>
              <a:rPr lang="en-US" altLang="en-US" dirty="0" err="1"/>
              <a:t>CatmullRom</a:t>
            </a:r>
            <a:r>
              <a:rPr lang="en-US" altLang="en-US" dirty="0"/>
              <a:t>(</a:t>
            </a:r>
            <a:r>
              <a:rPr lang="de-DE" altLang="en-US" dirty="0"/>
              <a:t>v1, v2, v3, v4, t</a:t>
            </a:r>
            <a:r>
              <a:rPr lang="en-US" altLang="en-US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184EAC-6CCC-4289-84CD-B3A9CFD87F92}"/>
              </a:ext>
            </a:extLst>
          </p:cNvPr>
          <p:cNvSpPr/>
          <p:nvPr/>
        </p:nvSpPr>
        <p:spPr>
          <a:xfrm>
            <a:off x="947738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3C28EC-A239-4FAE-ACCF-C0F18015C258}"/>
              </a:ext>
            </a:extLst>
          </p:cNvPr>
          <p:cNvSpPr/>
          <p:nvPr/>
        </p:nvSpPr>
        <p:spPr>
          <a:xfrm>
            <a:off x="2420938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83AE42-DF73-4D45-AB33-EF6FC4835840}"/>
              </a:ext>
            </a:extLst>
          </p:cNvPr>
          <p:cNvSpPr/>
          <p:nvPr/>
        </p:nvSpPr>
        <p:spPr>
          <a:xfrm>
            <a:off x="3895725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0EF391-70AE-4A20-8521-75A517398441}"/>
              </a:ext>
            </a:extLst>
          </p:cNvPr>
          <p:cNvSpPr/>
          <p:nvPr/>
        </p:nvSpPr>
        <p:spPr>
          <a:xfrm>
            <a:off x="5368925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E30B29-6A0F-45F3-84F6-5AA8ADA1FB27}"/>
              </a:ext>
            </a:extLst>
          </p:cNvPr>
          <p:cNvSpPr/>
          <p:nvPr/>
        </p:nvSpPr>
        <p:spPr>
          <a:xfrm>
            <a:off x="6843713" y="4394200"/>
            <a:ext cx="1473200" cy="1474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E0C69A-2F8C-42C4-9254-9B2B57FABAD6}"/>
              </a:ext>
            </a:extLst>
          </p:cNvPr>
          <p:cNvSpPr/>
          <p:nvPr/>
        </p:nvSpPr>
        <p:spPr>
          <a:xfrm>
            <a:off x="8316913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8D03C7-8C39-424C-A574-A4460C444C49}"/>
              </a:ext>
            </a:extLst>
          </p:cNvPr>
          <p:cNvSpPr/>
          <p:nvPr/>
        </p:nvSpPr>
        <p:spPr>
          <a:xfrm>
            <a:off x="947738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794242-3B21-4078-A944-5AF92B10A658}"/>
              </a:ext>
            </a:extLst>
          </p:cNvPr>
          <p:cNvSpPr/>
          <p:nvPr/>
        </p:nvSpPr>
        <p:spPr>
          <a:xfrm>
            <a:off x="2420938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F0BDF5-D873-41F2-BAEE-597981737A32}"/>
              </a:ext>
            </a:extLst>
          </p:cNvPr>
          <p:cNvSpPr/>
          <p:nvPr/>
        </p:nvSpPr>
        <p:spPr>
          <a:xfrm>
            <a:off x="3895725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0AD75C-FDB1-4167-A794-D9D0E92CBC50}"/>
              </a:ext>
            </a:extLst>
          </p:cNvPr>
          <p:cNvSpPr/>
          <p:nvPr/>
        </p:nvSpPr>
        <p:spPr>
          <a:xfrm>
            <a:off x="5368925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E32320-49EE-41C2-81E6-CF5DC264801C}"/>
              </a:ext>
            </a:extLst>
          </p:cNvPr>
          <p:cNvSpPr/>
          <p:nvPr/>
        </p:nvSpPr>
        <p:spPr>
          <a:xfrm>
            <a:off x="6843713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F3758A-9ADB-42EA-AD7A-3C4E12FB8A42}"/>
              </a:ext>
            </a:extLst>
          </p:cNvPr>
          <p:cNvSpPr/>
          <p:nvPr/>
        </p:nvSpPr>
        <p:spPr>
          <a:xfrm>
            <a:off x="8316913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E4DCC-0B93-4754-9A11-6E5B19B68576}"/>
              </a:ext>
            </a:extLst>
          </p:cNvPr>
          <p:cNvSpPr/>
          <p:nvPr/>
        </p:nvSpPr>
        <p:spPr>
          <a:xfrm>
            <a:off x="9791700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BF9541-DF18-41EE-B6FE-966A549667FF}"/>
              </a:ext>
            </a:extLst>
          </p:cNvPr>
          <p:cNvSpPr/>
          <p:nvPr/>
        </p:nvSpPr>
        <p:spPr>
          <a:xfrm>
            <a:off x="9791700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1075312-2958-4E17-A922-748198CBE55C}"/>
              </a:ext>
            </a:extLst>
          </p:cNvPr>
          <p:cNvSpPr/>
          <p:nvPr/>
        </p:nvSpPr>
        <p:spPr>
          <a:xfrm>
            <a:off x="1589088" y="50371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B6675BE-CF58-4F4F-8B1C-D75912E13D11}"/>
              </a:ext>
            </a:extLst>
          </p:cNvPr>
          <p:cNvSpPr/>
          <p:nvPr/>
        </p:nvSpPr>
        <p:spPr>
          <a:xfrm>
            <a:off x="3060700" y="5037138"/>
            <a:ext cx="188913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1527F11-C910-4E6C-AFFF-443213D08EFB}"/>
              </a:ext>
            </a:extLst>
          </p:cNvPr>
          <p:cNvSpPr/>
          <p:nvPr/>
        </p:nvSpPr>
        <p:spPr>
          <a:xfrm>
            <a:off x="453548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27F70ED-7875-448C-ACDE-5D5FF9EE7A83}"/>
              </a:ext>
            </a:extLst>
          </p:cNvPr>
          <p:cNvSpPr/>
          <p:nvPr/>
        </p:nvSpPr>
        <p:spPr>
          <a:xfrm>
            <a:off x="6013450" y="35639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5DDE93-D1FC-45E8-9C1D-0372448DEDBF}"/>
              </a:ext>
            </a:extLst>
          </p:cNvPr>
          <p:cNvSpPr/>
          <p:nvPr/>
        </p:nvSpPr>
        <p:spPr>
          <a:xfrm>
            <a:off x="7486650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4B05457-344E-4716-8B1A-54D5B01AD239}"/>
              </a:ext>
            </a:extLst>
          </p:cNvPr>
          <p:cNvSpPr/>
          <p:nvPr/>
        </p:nvSpPr>
        <p:spPr>
          <a:xfrm>
            <a:off x="8963025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5A4C4ED-BB75-456F-8311-E781D3A27E79}"/>
              </a:ext>
            </a:extLst>
          </p:cNvPr>
          <p:cNvSpPr/>
          <p:nvPr/>
        </p:nvSpPr>
        <p:spPr>
          <a:xfrm>
            <a:off x="1043463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>
            <a:extLst>
              <a:ext uri="{FF2B5EF4-FFF2-40B4-BE49-F238E27FC236}">
                <a16:creationId xmlns:a16="http://schemas.microsoft.com/office/drawing/2014/main" id="{8B122064-5DC5-4374-AB9E-28A94BBE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/>
              <a:t>Algorithm to add in spline points</a:t>
            </a:r>
          </a:p>
        </p:txBody>
      </p:sp>
      <p:sp>
        <p:nvSpPr>
          <p:cNvPr id="66563" name="Content Placeholder 2">
            <a:extLst>
              <a:ext uri="{FF2B5EF4-FFF2-40B4-BE49-F238E27FC236}">
                <a16:creationId xmlns:a16="http://schemas.microsoft.com/office/drawing/2014/main" id="{954D4FD2-FDB9-4AF9-BBBD-6DAECEC32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pOut</a:t>
            </a:r>
            <a:r>
              <a:rPr lang="en-US" altLang="en-US" dirty="0"/>
              <a:t> = </a:t>
            </a:r>
            <a:r>
              <a:rPr lang="de-DE" altLang="en-US" dirty="0"/>
              <a:t>CatmullRom(v1, v2, v3, v4, t)</a:t>
            </a:r>
            <a:endParaRPr lang="en-US" alt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FF8D74-92D2-4F0D-9EA0-A94D657B9BBA}"/>
              </a:ext>
            </a:extLst>
          </p:cNvPr>
          <p:cNvSpPr/>
          <p:nvPr/>
        </p:nvSpPr>
        <p:spPr>
          <a:xfrm>
            <a:off x="947738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178FEF-1A28-454E-B3B1-BF9433275210}"/>
              </a:ext>
            </a:extLst>
          </p:cNvPr>
          <p:cNvSpPr/>
          <p:nvPr/>
        </p:nvSpPr>
        <p:spPr>
          <a:xfrm>
            <a:off x="2420938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6EA85D-B7F0-4C5B-A8F3-86FB54A980EB}"/>
              </a:ext>
            </a:extLst>
          </p:cNvPr>
          <p:cNvSpPr/>
          <p:nvPr/>
        </p:nvSpPr>
        <p:spPr>
          <a:xfrm>
            <a:off x="3895725" y="4394200"/>
            <a:ext cx="1473200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0F8428-38DB-48C4-B6D2-D50602C5FC03}"/>
              </a:ext>
            </a:extLst>
          </p:cNvPr>
          <p:cNvSpPr/>
          <p:nvPr/>
        </p:nvSpPr>
        <p:spPr>
          <a:xfrm>
            <a:off x="5368925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127FA-2543-4882-B456-99583DE9B03E}"/>
              </a:ext>
            </a:extLst>
          </p:cNvPr>
          <p:cNvSpPr/>
          <p:nvPr/>
        </p:nvSpPr>
        <p:spPr>
          <a:xfrm>
            <a:off x="6843713" y="4394200"/>
            <a:ext cx="1473200" cy="1474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AB1CBD-3BC5-41FD-9265-B274925DB4F0}"/>
              </a:ext>
            </a:extLst>
          </p:cNvPr>
          <p:cNvSpPr/>
          <p:nvPr/>
        </p:nvSpPr>
        <p:spPr>
          <a:xfrm>
            <a:off x="8316913" y="4394200"/>
            <a:ext cx="1474787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5A760-1A80-418E-94E7-28183D949E64}"/>
              </a:ext>
            </a:extLst>
          </p:cNvPr>
          <p:cNvSpPr/>
          <p:nvPr/>
        </p:nvSpPr>
        <p:spPr>
          <a:xfrm>
            <a:off x="947738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1B3E1B-AC71-49F5-B962-C2231F391284}"/>
              </a:ext>
            </a:extLst>
          </p:cNvPr>
          <p:cNvSpPr/>
          <p:nvPr/>
        </p:nvSpPr>
        <p:spPr>
          <a:xfrm>
            <a:off x="2420938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5DB014-1D44-458E-913B-53E95E109747}"/>
              </a:ext>
            </a:extLst>
          </p:cNvPr>
          <p:cNvSpPr/>
          <p:nvPr/>
        </p:nvSpPr>
        <p:spPr>
          <a:xfrm>
            <a:off x="3895725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4DE96F-832B-4619-B500-D1B80A5D03FD}"/>
              </a:ext>
            </a:extLst>
          </p:cNvPr>
          <p:cNvSpPr/>
          <p:nvPr/>
        </p:nvSpPr>
        <p:spPr>
          <a:xfrm>
            <a:off x="5368925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0ACD0-08E6-4EFC-96D2-82518DAA6CE3}"/>
              </a:ext>
            </a:extLst>
          </p:cNvPr>
          <p:cNvSpPr/>
          <p:nvPr/>
        </p:nvSpPr>
        <p:spPr>
          <a:xfrm>
            <a:off x="6843713" y="2921000"/>
            <a:ext cx="1473200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0F00A8-0417-4C52-9F8B-1B76EE28B60E}"/>
              </a:ext>
            </a:extLst>
          </p:cNvPr>
          <p:cNvSpPr/>
          <p:nvPr/>
        </p:nvSpPr>
        <p:spPr>
          <a:xfrm>
            <a:off x="8316913" y="2921000"/>
            <a:ext cx="1474787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322452-067E-4196-9486-FAD9E6EC0927}"/>
              </a:ext>
            </a:extLst>
          </p:cNvPr>
          <p:cNvSpPr/>
          <p:nvPr/>
        </p:nvSpPr>
        <p:spPr>
          <a:xfrm>
            <a:off x="9791700" y="2921000"/>
            <a:ext cx="1474788" cy="1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242446-BDBF-45F8-9568-3B241BD4FEBE}"/>
              </a:ext>
            </a:extLst>
          </p:cNvPr>
          <p:cNvSpPr/>
          <p:nvPr/>
        </p:nvSpPr>
        <p:spPr>
          <a:xfrm>
            <a:off x="9791700" y="4394200"/>
            <a:ext cx="1474788" cy="1474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85272C2-9341-441B-845A-5438C1E05077}"/>
              </a:ext>
            </a:extLst>
          </p:cNvPr>
          <p:cNvSpPr/>
          <p:nvPr/>
        </p:nvSpPr>
        <p:spPr>
          <a:xfrm>
            <a:off x="1589088" y="50371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6C46A5E-F4EF-416A-A321-79723061011C}"/>
              </a:ext>
            </a:extLst>
          </p:cNvPr>
          <p:cNvSpPr/>
          <p:nvPr/>
        </p:nvSpPr>
        <p:spPr>
          <a:xfrm>
            <a:off x="3060700" y="5037138"/>
            <a:ext cx="188913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01D62B-F81E-4C51-A849-7D770E840BB9}"/>
              </a:ext>
            </a:extLst>
          </p:cNvPr>
          <p:cNvSpPr/>
          <p:nvPr/>
        </p:nvSpPr>
        <p:spPr>
          <a:xfrm>
            <a:off x="453548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16EE625-30B8-4EB9-9387-E055038BEE98}"/>
              </a:ext>
            </a:extLst>
          </p:cNvPr>
          <p:cNvSpPr/>
          <p:nvPr/>
        </p:nvSpPr>
        <p:spPr>
          <a:xfrm>
            <a:off x="6013450" y="3563938"/>
            <a:ext cx="190500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3310CCA-F4CC-48F1-8339-F6DB233AE06C}"/>
              </a:ext>
            </a:extLst>
          </p:cNvPr>
          <p:cNvSpPr/>
          <p:nvPr/>
        </p:nvSpPr>
        <p:spPr>
          <a:xfrm>
            <a:off x="7486650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EDEB97C-C33E-4401-AAC9-E7E09C4496BD}"/>
              </a:ext>
            </a:extLst>
          </p:cNvPr>
          <p:cNvSpPr/>
          <p:nvPr/>
        </p:nvSpPr>
        <p:spPr>
          <a:xfrm>
            <a:off x="8963025" y="3565525"/>
            <a:ext cx="188913" cy="1889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F1401B6-D6AF-46AC-9010-DDCC658734FC}"/>
              </a:ext>
            </a:extLst>
          </p:cNvPr>
          <p:cNvSpPr/>
          <p:nvPr/>
        </p:nvSpPr>
        <p:spPr>
          <a:xfrm>
            <a:off x="10434638" y="5037138"/>
            <a:ext cx="188912" cy="188912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2185" name="TextBox 52">
            <a:extLst>
              <a:ext uri="{FF2B5EF4-FFF2-40B4-BE49-F238E27FC236}">
                <a16:creationId xmlns:a16="http://schemas.microsoft.com/office/drawing/2014/main" id="{FBF1F42D-B7BE-42D7-95A8-CEB06710C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6988" y="5226050"/>
            <a:ext cx="7731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p1, p2</a:t>
            </a:r>
          </a:p>
        </p:txBody>
      </p:sp>
      <p:sp>
        <p:nvSpPr>
          <p:cNvPr id="92186" name="TextBox 53">
            <a:extLst>
              <a:ext uri="{FF2B5EF4-FFF2-40B4-BE49-F238E27FC236}">
                <a16:creationId xmlns:a16="http://schemas.microsoft.com/office/drawing/2014/main" id="{4A389C5A-C756-4D06-A17E-FD47AC563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875" y="5226050"/>
            <a:ext cx="423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p3</a:t>
            </a:r>
          </a:p>
        </p:txBody>
      </p:sp>
      <p:sp>
        <p:nvSpPr>
          <p:cNvPr id="92187" name="TextBox 54">
            <a:extLst>
              <a:ext uri="{FF2B5EF4-FFF2-40B4-BE49-F238E27FC236}">
                <a16:creationId xmlns:a16="http://schemas.microsoft.com/office/drawing/2014/main" id="{DB64F5B9-DB11-4D33-A857-41594B174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188" y="5226050"/>
            <a:ext cx="422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/>
              <a:t>p4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4402</TotalTime>
  <Words>4710</Words>
  <Application>Microsoft Office PowerPoint</Application>
  <PresentationFormat>Widescreen</PresentationFormat>
  <Paragraphs>743</Paragraphs>
  <Slides>147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6" baseType="lpstr">
      <vt:lpstr>Arial</vt:lpstr>
      <vt:lpstr>Calibri</vt:lpstr>
      <vt:lpstr>Calibri Light</vt:lpstr>
      <vt:lpstr>Consolas</vt:lpstr>
      <vt:lpstr>Courier New</vt:lpstr>
      <vt:lpstr>Sitka Banner</vt:lpstr>
      <vt:lpstr>Wingdings</vt:lpstr>
      <vt:lpstr>Office Theme</vt:lpstr>
      <vt:lpstr>Image</vt:lpstr>
      <vt:lpstr>Artificial Intelligence for Games  Week 4 – Pathfinding 2 Steve Rabin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Local Obstacle Avoidance</vt:lpstr>
      <vt:lpstr>Ledges and Jumps</vt:lpstr>
      <vt:lpstr>Doors, Elevators, etc.</vt:lpstr>
      <vt:lpstr>Search</vt:lpstr>
      <vt:lpstr>Judging Search Algorithms</vt:lpstr>
      <vt:lpstr>Pathfinding Search Algorithms</vt:lpstr>
      <vt:lpstr>Open and Closed Lists</vt:lpstr>
      <vt:lpstr>Grid Search Space: Node Structure</vt:lpstr>
      <vt:lpstr>Search Algorithm Structure</vt:lpstr>
      <vt:lpstr>PathDemo</vt:lpstr>
      <vt:lpstr>A*</vt:lpstr>
      <vt:lpstr>A*</vt:lpstr>
      <vt:lpstr>Recap of Search Algorithms</vt:lpstr>
      <vt:lpstr>Search</vt:lpstr>
      <vt:lpstr>PowerPoint Presentation</vt:lpstr>
      <vt:lpstr>A* Worksheet</vt:lpstr>
      <vt:lpstr>A*</vt:lpstr>
      <vt:lpstr>A*</vt:lpstr>
      <vt:lpstr>Search</vt:lpstr>
      <vt:lpstr>PowerPoint Presentation</vt:lpstr>
      <vt:lpstr>Recap of Search Algorithms</vt:lpstr>
      <vt:lpstr>Project Code</vt:lpstr>
      <vt:lpstr>Project 2: Pointers</vt:lpstr>
      <vt:lpstr>Grid Search Space: Node Structure</vt:lpstr>
      <vt:lpstr>Project 2: More Pointers</vt:lpstr>
      <vt:lpstr>Project 2: Grading</vt:lpstr>
      <vt:lpstr>Project 2: Grading</vt:lpstr>
      <vt:lpstr>PowerPoint Presentation</vt:lpstr>
      <vt:lpstr>Project 2: Extra Credit</vt:lpstr>
      <vt:lpstr>Project 2: Extra Credit</vt:lpstr>
      <vt:lpstr>Hours Spent Fall 2018</vt:lpstr>
      <vt:lpstr>Diagonal Correctness</vt:lpstr>
      <vt:lpstr>Diagonal Correctness: Wrong</vt:lpstr>
      <vt:lpstr>Diagonal Correctness: Wrong</vt:lpstr>
      <vt:lpstr>Diagonal Correctness: Correct</vt:lpstr>
      <vt:lpstr>Grid Heuristic Calculations</vt:lpstr>
      <vt:lpstr>Manhattan distance</vt:lpstr>
      <vt:lpstr>Chebyshev distance</vt:lpstr>
      <vt:lpstr>Euclidean distance</vt:lpstr>
      <vt:lpstr>Octile distance</vt:lpstr>
      <vt:lpstr>Which is Admissible? Which is Most Accurate?</vt:lpstr>
      <vt:lpstr>Which is Admissible? Which is Most Accurate?</vt:lpstr>
      <vt:lpstr>Inconsistent Heuristic Example</vt:lpstr>
      <vt:lpstr>Roy-Floyd-Warshall All-Pairs Shortest Path</vt:lpstr>
      <vt:lpstr>All-Pairs Shortest Path Table</vt:lpstr>
      <vt:lpstr>All-Pairs Shortest Path Table</vt:lpstr>
      <vt:lpstr>PowerPoint Presentation</vt:lpstr>
      <vt:lpstr>All-Pairs Shortest Path Table</vt:lpstr>
      <vt:lpstr>All-Pairs Shortest Path Table</vt:lpstr>
      <vt:lpstr>All-Pairs Shortest Path Table</vt:lpstr>
      <vt:lpstr>All-Pairs Shortest Path Table</vt:lpstr>
      <vt:lpstr>All-Pairs Shortest Path Table</vt:lpstr>
      <vt:lpstr>All-Pairs Shortest Path Table</vt:lpstr>
      <vt:lpstr>All-Pairs Shortest Path Table</vt:lpstr>
      <vt:lpstr>All-Pairs Shortest Path Table</vt:lpstr>
      <vt:lpstr>All-Pairs Shortest Path Table</vt:lpstr>
      <vt:lpstr>Roy-Floyd-Warshall All-Pairs Shortest Path</vt:lpstr>
      <vt:lpstr>Overestimating the Heuristic Cost</vt:lpstr>
      <vt:lpstr>Cluster Heuristic</vt:lpstr>
      <vt:lpstr>Two ways to sort the open list</vt:lpstr>
      <vt:lpstr>Unordered List Fast Array</vt:lpstr>
      <vt:lpstr>Unordered List Fast Array</vt:lpstr>
      <vt:lpstr>Unordered List Fast Array</vt:lpstr>
      <vt:lpstr>Unordered List Fast Array</vt:lpstr>
      <vt:lpstr>Unordered List Fast Array</vt:lpstr>
      <vt:lpstr>Unordered List Fast Array</vt:lpstr>
      <vt:lpstr>Unordered List Fast Array</vt:lpstr>
      <vt:lpstr>Unordered List Fast Array</vt:lpstr>
      <vt:lpstr>Faster heap implementation</vt:lpstr>
      <vt:lpstr>Bucket Open List (fastest)</vt:lpstr>
      <vt:lpstr>Pathfinding Aesthetics</vt:lpstr>
      <vt:lpstr>Pathfinding Aesthetics</vt:lpstr>
      <vt:lpstr>Post-Processing: Rubberbanding</vt:lpstr>
      <vt:lpstr>Rubberbanding: Can we eliminate the middle node?</vt:lpstr>
      <vt:lpstr>Rubberbanding: Middle node eliminated</vt:lpstr>
      <vt:lpstr>Rubberbanding: Can we eliminate the middle node?</vt:lpstr>
      <vt:lpstr>Rubberbanding: Can we eliminate the middle node?</vt:lpstr>
      <vt:lpstr>Rubberbanding: Can we eliminate the middle node?</vt:lpstr>
      <vt:lpstr>Rubberbanding: Final path</vt:lpstr>
      <vt:lpstr>Post-Processing: Smoothed Paths</vt:lpstr>
      <vt:lpstr>Catmull-Rom Spline</vt:lpstr>
      <vt:lpstr>Catmull-Rom Spline</vt:lpstr>
      <vt:lpstr>Algorithm to add in spline points</vt:lpstr>
      <vt:lpstr>Algorithm to add in spline points</vt:lpstr>
      <vt:lpstr>Algorithm to add in spline points</vt:lpstr>
      <vt:lpstr>Algorithm to add in spline points</vt:lpstr>
      <vt:lpstr>Algorithm to add in spline points</vt:lpstr>
      <vt:lpstr>Algorithm to add in spline points</vt:lpstr>
      <vt:lpstr>Algorithm to add in spline points</vt:lpstr>
      <vt:lpstr>Algorithm to add in spline points</vt:lpstr>
      <vt:lpstr>Algorithm to add in spline points</vt:lpstr>
      <vt:lpstr>Algorithm to add in spline points</vt:lpstr>
      <vt:lpstr>Algorithm to add in spline points</vt:lpstr>
      <vt:lpstr>Algorithm to add in spline points</vt:lpstr>
      <vt:lpstr>Algorithm to add in spline points</vt:lpstr>
      <vt:lpstr>Algorithm to add in spline points</vt:lpstr>
      <vt:lpstr>Algorithm to add in spline points</vt:lpstr>
      <vt:lpstr>Algorithm to add in spline points</vt:lpstr>
      <vt:lpstr>Algorithm to add in spline points</vt:lpstr>
      <vt:lpstr>Algorithm to add in spline points</vt:lpstr>
      <vt:lpstr>Algorithm to add in spline points</vt:lpstr>
      <vt:lpstr>Algorithm to add in spline points</vt:lpstr>
      <vt:lpstr>Algorithm to add in spline points</vt:lpstr>
      <vt:lpstr>Algorithm to add in spline points</vt:lpstr>
      <vt:lpstr>Algorithm to add in spline points</vt:lpstr>
      <vt:lpstr>Algorithm to add in spline points</vt:lpstr>
      <vt:lpstr>Algorithm to add in spline points</vt:lpstr>
      <vt:lpstr>Algorithm to add in spline points</vt:lpstr>
      <vt:lpstr>Algorithm to add in spline points</vt:lpstr>
      <vt:lpstr>Rubberbanding &amp; Smoothing</vt:lpstr>
      <vt:lpstr>Rubberbanding &amp; Smoothing</vt:lpstr>
      <vt:lpstr>Rubberbanding &amp; Smoothing</vt:lpstr>
      <vt:lpstr>Rubberbanding &amp; Smoothing</vt:lpstr>
      <vt:lpstr>Rubberbanding &amp; Smoothing</vt:lpstr>
      <vt:lpstr>Rubberbanding &amp; Smoothing</vt:lpstr>
      <vt:lpstr>Rubberbanding &amp; Smoothing</vt:lpstr>
      <vt:lpstr>Rubberbanding &amp; Smoothing</vt:lpstr>
      <vt:lpstr>Rubberbanding &amp; Smoothing</vt:lpstr>
      <vt:lpstr>Rubberbanding &amp; Smoothing</vt:lpstr>
      <vt:lpstr>Rubberbanding &amp; Smoothing</vt:lpstr>
      <vt:lpstr>A* Optimization</vt:lpstr>
      <vt:lpstr>A* Optimization Recap</vt:lpstr>
      <vt:lpstr>Hierarchical pathfinding  is the best optimization</vt:lpstr>
      <vt:lpstr>PowerPoint Presentation</vt:lpstr>
      <vt:lpstr>PowerPoint Presentation</vt:lpstr>
      <vt:lpstr>PowerPoint Presentation</vt:lpstr>
      <vt:lpstr>What if there are many simultaneous path requests?</vt:lpstr>
      <vt:lpstr>What if there are many simultaneous path requests?</vt:lpstr>
      <vt:lpstr>Bidirectional Pathfinding?</vt:lpstr>
      <vt:lpstr>Bidirectional Pathfinding</vt:lpstr>
      <vt:lpstr>Bidirectional Pathfinding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Rabin</dc:creator>
  <cp:lastModifiedBy>Steve Rabin</cp:lastModifiedBy>
  <cp:revision>169</cp:revision>
  <dcterms:created xsi:type="dcterms:W3CDTF">2016-05-02T07:18:13Z</dcterms:created>
  <dcterms:modified xsi:type="dcterms:W3CDTF">2024-06-05T22:27:11Z</dcterms:modified>
</cp:coreProperties>
</file>